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5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7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  <p:sldMasterId id="2147484262" r:id="rId2"/>
    <p:sldMasterId id="2147484278" r:id="rId3"/>
    <p:sldMasterId id="2147484293" r:id="rId4"/>
    <p:sldMasterId id="2147484657" r:id="rId5"/>
    <p:sldMasterId id="2147484730" r:id="rId6"/>
    <p:sldMasterId id="2147484746" r:id="rId7"/>
    <p:sldMasterId id="2147484774" r:id="rId8"/>
  </p:sldMasterIdLst>
  <p:notesMasterIdLst>
    <p:notesMasterId r:id="rId14"/>
  </p:notesMasterIdLst>
  <p:handoutMasterIdLst>
    <p:handoutMasterId r:id="rId15"/>
  </p:handoutMasterIdLst>
  <p:sldIdLst>
    <p:sldId id="517" r:id="rId9"/>
    <p:sldId id="558" r:id="rId10"/>
    <p:sldId id="559" r:id="rId11"/>
    <p:sldId id="560" r:id="rId12"/>
    <p:sldId id="561" r:id="rId13"/>
  </p:sldIdLst>
  <p:sldSz cx="9144000" cy="5143500" type="screen16x9"/>
  <p:notesSz cx="6742113" cy="9872663"/>
  <p:custDataLst>
    <p:tags r:id="rId16"/>
  </p:custDataLst>
  <p:defaultTextStyle>
    <a:defPPr>
      <a:defRPr lang="pt-BR"/>
    </a:defPPr>
    <a:lvl1pPr marL="0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515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069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7604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0138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2693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5206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97720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0235" algn="l" defTabSz="68506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003781"/>
    <a:srgbClr val="A50034"/>
    <a:srgbClr val="000000"/>
    <a:srgbClr val="496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2000" autoAdjust="0"/>
  </p:normalViewPr>
  <p:slideViewPr>
    <p:cSldViewPr snapToGrid="0">
      <p:cViewPr varScale="1">
        <p:scale>
          <a:sx n="134" d="100"/>
          <a:sy n="134" d="100"/>
        </p:scale>
        <p:origin x="1140" y="108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835" tIns="45917" rIns="91835" bIns="45917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835" tIns="45917" rIns="91835" bIns="45917" rtlCol="0"/>
          <a:lstStyle>
            <a:lvl1pPr algn="r">
              <a:defRPr sz="1200"/>
            </a:lvl1pPr>
          </a:lstStyle>
          <a:p>
            <a:fld id="{874BDC7A-91DF-439C-8DDB-063ABA3A203E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835" tIns="45917" rIns="91835" bIns="45917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835" tIns="45917" rIns="91835" bIns="45917" rtlCol="0" anchor="b"/>
          <a:lstStyle>
            <a:lvl1pPr algn="r">
              <a:defRPr sz="1200"/>
            </a:lvl1pPr>
          </a:lstStyle>
          <a:p>
            <a:fld id="{2362FCE6-BA0B-4850-8C30-50C2F59105A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99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835" tIns="45917" rIns="91835" bIns="4591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835" tIns="45917" rIns="91835" bIns="45917" rtlCol="0"/>
          <a:lstStyle>
            <a:lvl1pPr algn="r">
              <a:defRPr sz="1200"/>
            </a:lvl1pPr>
          </a:lstStyle>
          <a:p>
            <a:fld id="{4EAFEA2D-B547-45EA-9887-9C389C0F7A20}" type="datetimeFigureOut">
              <a:rPr lang="pt-BR" smtClean="0"/>
              <a:t>04/02/2025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5" tIns="45917" rIns="91835" bIns="4591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835" tIns="45917" rIns="91835" bIns="45917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835" tIns="45917" rIns="91835" bIns="4591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835" tIns="45917" rIns="91835" bIns="45917" rtlCol="0" anchor="b"/>
          <a:lstStyle>
            <a:lvl1pPr algn="r">
              <a:defRPr sz="1200"/>
            </a:lvl1pPr>
          </a:lstStyle>
          <a:p>
            <a:fld id="{00F355DC-1DBB-4E29-874E-1995BFF69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03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515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069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7604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0138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2693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5206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7720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0235" algn="l" defTabSz="6850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3AA6-6C4B-49B4-8006-BF29D5AF523A}" type="slidenum">
              <a:rPr lang="pt-PT" smtClean="0">
                <a:solidFill>
                  <a:prstClr val="black"/>
                </a:solidFill>
              </a:rPr>
              <a:pPr/>
              <a:t>1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87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F3CE7-ED39-4DCA-B997-3091546AA5B2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49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F3CE7-ED39-4DCA-B997-3091546AA5B2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89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F3CE7-ED39-4DCA-B997-3091546AA5B2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85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F3CE7-ED39-4DCA-B997-3091546AA5B2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4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Board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7" y="5225"/>
            <a:ext cx="3631879" cy="3430153"/>
          </a:xfrm>
          <a:solidFill>
            <a:srgbClr val="CFE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pic>
        <p:nvPicPr>
          <p:cNvPr id="7" name="Bild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69" y="4381312"/>
            <a:ext cx="1526429" cy="381608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1094" y="2865337"/>
            <a:ext cx="3052715" cy="114630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lang="en-GB" sz="1400" b="0" kern="1200" cap="none" baseline="0" noProof="0" dirty="0" smtClean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1200" b="0" kern="1200" cap="none" baseline="0" noProof="0" dirty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2pPr>
            <a:lvl3pPr>
              <a:lnSpc>
                <a:spcPct val="100000"/>
              </a:lnSpc>
              <a:defRPr sz="900">
                <a:solidFill>
                  <a:srgbClr val="003781"/>
                </a:solidFill>
              </a:defRPr>
            </a:lvl3pPr>
            <a:lvl4pPr>
              <a:lnSpc>
                <a:spcPct val="100000"/>
              </a:lnSpc>
              <a:buAutoNum type="arabicPeriod"/>
              <a:defRPr sz="900">
                <a:solidFill>
                  <a:srgbClr val="003781"/>
                </a:solidFill>
              </a:defRPr>
            </a:lvl4pPr>
            <a:lvl5pPr>
              <a:lnSpc>
                <a:spcPct val="100000"/>
              </a:lnSpc>
              <a:defRPr sz="900">
                <a:solidFill>
                  <a:srgbClr val="003781"/>
                </a:solidFill>
              </a:defRPr>
            </a:lvl5pPr>
            <a:lvl6pPr>
              <a:defRPr>
                <a:solidFill>
                  <a:srgbClr val="003781"/>
                </a:solidFill>
              </a:defRPr>
            </a:lvl6pPr>
            <a:lvl7pPr>
              <a:defRPr>
                <a:solidFill>
                  <a:srgbClr val="003781"/>
                </a:solidFill>
              </a:defRPr>
            </a:lvl7pPr>
            <a:lvl8pPr>
              <a:defRPr>
                <a:solidFill>
                  <a:srgbClr val="003781"/>
                </a:solidFill>
              </a:defRPr>
            </a:lvl8pPr>
            <a:lvl9pPr>
              <a:buAutoNum type="arabicParenR"/>
              <a:defRPr>
                <a:solidFill>
                  <a:srgbClr val="003781"/>
                </a:solidFill>
              </a:defRPr>
            </a:lvl9pPr>
          </a:lstStyle>
          <a:p>
            <a:pPr lvl="0"/>
            <a:r>
              <a:rPr lang="en-GB" noProof="0" dirty="0"/>
              <a:t>Subline</a:t>
            </a:r>
          </a:p>
          <a:p>
            <a:pPr lvl="1"/>
            <a:r>
              <a:rPr lang="en-GB" noProof="0" dirty="0"/>
              <a:t>Body</a:t>
            </a:r>
          </a:p>
        </p:txBody>
      </p:sp>
      <p:sp>
        <p:nvSpPr>
          <p:cNvPr id="4" name="Tabellenplatzhalter 3"/>
          <p:cNvSpPr>
            <a:spLocks noGrp="1"/>
          </p:cNvSpPr>
          <p:nvPr>
            <p:ph type="tbl" sz="quarter" idx="14" hasCustomPrompt="1"/>
          </p:nvPr>
        </p:nvSpPr>
        <p:spPr>
          <a:xfrm>
            <a:off x="4571559" y="386909"/>
            <a:ext cx="4201072" cy="4375724"/>
          </a:xfrm>
          <a:prstGeom prst="rect">
            <a:avLst/>
          </a:prstGeom>
        </p:spPr>
        <p:txBody>
          <a:bodyPr anchor="ctr"/>
          <a:lstStyle>
            <a:lvl1pPr algn="ctr">
              <a:defRPr sz="1500"/>
            </a:lvl1pPr>
          </a:lstStyle>
          <a:p>
            <a:r>
              <a:rPr lang="de-AT" dirty="0"/>
              <a:t>Table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23" y="574006"/>
            <a:ext cx="4191595" cy="2267727"/>
          </a:xfrm>
        </p:spPr>
        <p:txBody>
          <a:bodyPr/>
          <a:lstStyle>
            <a:lvl1pPr>
              <a:defRPr lang="en-GB" sz="3300" b="1" kern="1200" cap="all" baseline="0" dirty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  <p:sp>
        <p:nvSpPr>
          <p:cNvPr id="3" name="Rechteck 2"/>
          <p:cNvSpPr/>
          <p:nvPr/>
        </p:nvSpPr>
        <p:spPr>
          <a:xfrm>
            <a:off x="218986" y="4778871"/>
            <a:ext cx="1080260" cy="269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39" tIns="34120" rIns="68239" bIns="34120" rtlCol="0" anchor="ctr"/>
          <a:lstStyle/>
          <a:p>
            <a:pPr algn="ctr" defTabSz="684970"/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0" y="0"/>
            <a:ext cx="9144000" cy="5143500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pic>
        <p:nvPicPr>
          <p:cNvPr id="6" name="Grafik 8"/>
          <p:cNvPicPr>
            <a:picLocks noChangeAspect="1"/>
          </p:cNvPicPr>
          <p:nvPr/>
        </p:nvPicPr>
        <p:blipFill>
          <a:blip r:embed="rId2">
            <a:alphaModFix amt="45000"/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72235" y="412528"/>
            <a:ext cx="4571999" cy="47310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8891" y="1914246"/>
            <a:ext cx="3130839" cy="2472181"/>
          </a:xfrm>
        </p:spPr>
        <p:txBody>
          <a:bodyPr lIns="107463" tIns="161202" rIns="0" anchor="t"/>
          <a:lstStyle>
            <a:lvl1pPr>
              <a:defRPr lang="de-DE" sz="15000" b="1" kern="1200" cap="all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noProof="0" dirty="0"/>
              <a:t>00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14" hasCustomPrompt="1"/>
          </p:nvPr>
        </p:nvSpPr>
        <p:spPr>
          <a:xfrm>
            <a:off x="381243" y="386866"/>
            <a:ext cx="5714554" cy="1903368"/>
          </a:xfrm>
          <a:prstGeom prst="rect">
            <a:avLst/>
          </a:prstGeom>
        </p:spPr>
        <p:txBody>
          <a:bodyPr tIns="0" bIns="134348" anchor="b">
            <a:normAutofit/>
          </a:bodyPr>
          <a:lstStyle>
            <a:lvl1pPr marL="0" algn="l" defTabSz="913095" rtl="0" eaLnBrk="1" latinLnBrk="0" hangingPunct="1">
              <a:defRPr lang="de-DE" sz="2700" b="1" kern="1200" cap="all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69804863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04" y="951337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5" y="951337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4966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82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7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81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81" y="163117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74424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86423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76125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69" y="845684"/>
            <a:ext cx="3008313" cy="23073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9" y="204926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69" y="1076408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21028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305" y="3794787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305" y="45960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266" indent="0">
              <a:buNone/>
              <a:defRPr sz="2100"/>
            </a:lvl2pPr>
            <a:lvl3pPr marL="684573" indent="0">
              <a:buNone/>
              <a:defRPr sz="1800"/>
            </a:lvl3pPr>
            <a:lvl4pPr marL="1026858" indent="0">
              <a:buNone/>
              <a:defRPr sz="1500"/>
            </a:lvl4pPr>
            <a:lvl5pPr marL="1369144" indent="0">
              <a:buNone/>
              <a:defRPr sz="1500"/>
            </a:lvl5pPr>
            <a:lvl6pPr marL="1711451" indent="0">
              <a:buNone/>
              <a:defRPr sz="1500"/>
            </a:lvl6pPr>
            <a:lvl7pPr marL="2053715" indent="0">
              <a:buNone/>
              <a:defRPr sz="1500"/>
            </a:lvl7pPr>
            <a:lvl8pPr marL="2395980" indent="0">
              <a:buNone/>
              <a:defRPr sz="1500"/>
            </a:lvl8pPr>
            <a:lvl9pPr marL="2738243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305" y="4025595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059792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51779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77" y="445321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29" y="445321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29520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2" y="951337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116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96" y="5002116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438567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9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3008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51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5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92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892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0" y="0"/>
            <a:ext cx="9144000" cy="5143500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pic>
        <p:nvPicPr>
          <p:cNvPr id="7" name="Grafik 8"/>
          <p:cNvPicPr>
            <a:picLocks noChangeAspect="1"/>
          </p:cNvPicPr>
          <p:nvPr/>
        </p:nvPicPr>
        <p:blipFill>
          <a:blip r:embed="rId2">
            <a:alphaModFix amt="45000"/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72235" y="412528"/>
            <a:ext cx="4571999" cy="4731014"/>
          </a:xfrm>
          <a:prstGeom prst="rect">
            <a:avLst/>
          </a:prstGeom>
        </p:spPr>
      </p:pic>
      <p:sp>
        <p:nvSpPr>
          <p:cNvPr id="55" name="Textplatzhalter 54"/>
          <p:cNvSpPr>
            <a:spLocks noGrp="1"/>
          </p:cNvSpPr>
          <p:nvPr>
            <p:ph type="body" sz="quarter" idx="14" hasCustomPrompt="1"/>
          </p:nvPr>
        </p:nvSpPr>
        <p:spPr>
          <a:xfrm>
            <a:off x="381243" y="386866"/>
            <a:ext cx="5714554" cy="1903368"/>
          </a:xfrm>
          <a:prstGeom prst="rect">
            <a:avLst/>
          </a:prstGeom>
        </p:spPr>
        <p:txBody>
          <a:bodyPr tIns="0" bIns="134348" anchor="b"/>
          <a:lstStyle>
            <a:lvl1pPr marL="0" algn="l" defTabSz="913095" rtl="0" eaLnBrk="1" latinLnBrk="0" hangingPunct="1">
              <a:defRPr lang="de-DE" sz="2700" b="1" kern="1200" cap="all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/>
              <a:t>Headline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13272" y="2670091"/>
            <a:ext cx="3971251" cy="191289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01</a:t>
            </a:r>
          </a:p>
          <a:p>
            <a:pPr lvl="1"/>
            <a:r>
              <a:rPr lang="de-DE" dirty="0"/>
              <a:t>02</a:t>
            </a:r>
          </a:p>
          <a:p>
            <a:pPr lvl="2"/>
            <a:r>
              <a:rPr lang="de-DE" dirty="0"/>
              <a:t>03</a:t>
            </a:r>
          </a:p>
          <a:p>
            <a:pPr lvl="3"/>
            <a:r>
              <a:rPr lang="de-DE" dirty="0"/>
              <a:t>04</a:t>
            </a:r>
          </a:p>
          <a:p>
            <a:pPr lvl="4"/>
            <a:r>
              <a:rPr lang="de-DE" dirty="0"/>
              <a:t>05</a:t>
            </a:r>
          </a:p>
          <a:p>
            <a:pPr lvl="5"/>
            <a:r>
              <a:rPr lang="de-DE" dirty="0"/>
              <a:t>06</a:t>
            </a:r>
          </a:p>
          <a:p>
            <a:pPr lvl="6"/>
            <a:r>
              <a:rPr lang="de-DE" dirty="0"/>
              <a:t>07</a:t>
            </a:r>
          </a:p>
          <a:p>
            <a:pPr lvl="7"/>
            <a:r>
              <a:rPr lang="de-DE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127700226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587" y="458506"/>
            <a:ext cx="6784975" cy="2308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44532" y="1022799"/>
            <a:ext cx="8053388" cy="3476625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30"/>
            <a:ext cx="323850" cy="91678"/>
          </a:xfrm>
          <a:prstGeom prst="rect">
            <a:avLst/>
          </a:prstGeom>
          <a:solidFill>
            <a:srgbClr val="11338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i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D2BAFA7-1AF0-4795-A29A-68B35AAB27AC}" type="slidenum">
              <a:rPr lang="en-US" b="0" ker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 b="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62344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6" y="4291150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4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92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86868341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58806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33" y="3305254"/>
            <a:ext cx="7772400" cy="46166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33" y="2180064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266" indent="0">
              <a:buNone/>
              <a:defRPr sz="1300"/>
            </a:lvl2pPr>
            <a:lvl3pPr marL="684573" indent="0">
              <a:buNone/>
              <a:defRPr sz="1200"/>
            </a:lvl3pPr>
            <a:lvl4pPr marL="1026858" indent="0">
              <a:buNone/>
              <a:defRPr sz="1000"/>
            </a:lvl4pPr>
            <a:lvl5pPr marL="1369144" indent="0">
              <a:buNone/>
              <a:defRPr sz="1000"/>
            </a:lvl5pPr>
            <a:lvl6pPr marL="1711451" indent="0">
              <a:buNone/>
              <a:defRPr sz="1000"/>
            </a:lvl6pPr>
            <a:lvl7pPr marL="2053715" indent="0">
              <a:buNone/>
              <a:defRPr sz="1000"/>
            </a:lvl7pPr>
            <a:lvl8pPr marL="2395980" indent="0">
              <a:buNone/>
              <a:defRPr sz="1000"/>
            </a:lvl8pPr>
            <a:lvl9pPr marL="2738243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74508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04" y="951337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4" y="951337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8474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82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7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81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81" y="163117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89286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802866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13592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69" y="845629"/>
            <a:ext cx="3008313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9" y="204925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69" y="1076408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3570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305" y="3794785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305" y="45960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266" indent="0">
              <a:buNone/>
              <a:defRPr sz="2100"/>
            </a:lvl2pPr>
            <a:lvl3pPr marL="684573" indent="0">
              <a:buNone/>
              <a:defRPr sz="1800"/>
            </a:lvl3pPr>
            <a:lvl4pPr marL="1026858" indent="0">
              <a:buNone/>
              <a:defRPr sz="1500"/>
            </a:lvl4pPr>
            <a:lvl5pPr marL="1369144" indent="0">
              <a:buNone/>
              <a:defRPr sz="1500"/>
            </a:lvl5pPr>
            <a:lvl6pPr marL="1711451" indent="0">
              <a:buNone/>
              <a:defRPr sz="1500"/>
            </a:lvl6pPr>
            <a:lvl7pPr marL="2053715" indent="0">
              <a:buNone/>
              <a:defRPr sz="1500"/>
            </a:lvl7pPr>
            <a:lvl8pPr marL="2395980" indent="0">
              <a:buNone/>
              <a:defRPr sz="1500"/>
            </a:lvl8pPr>
            <a:lvl9pPr marL="2738243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305" y="4025594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9342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Content one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010" y="1147541"/>
            <a:ext cx="8391479" cy="3629291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4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2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398082937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48597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77" y="445321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29" y="445321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88297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2" y="951337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113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96" y="5002113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76947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9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3006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6" y="4291150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4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92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17293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y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010" y="954661"/>
            <a:ext cx="8391479" cy="3822128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1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  <a:lvl6pPr>
              <a:defRPr sz="900">
                <a:solidFill>
                  <a:schemeClr val="tx1"/>
                </a:solidFill>
              </a:defRPr>
            </a:lvl6pPr>
            <a:lvl7pPr>
              <a:defRPr sz="800">
                <a:solidFill>
                  <a:schemeClr val="tx1"/>
                </a:solidFill>
              </a:defRPr>
            </a:lvl7pPr>
            <a:lvl8pPr>
              <a:defRPr sz="800">
                <a:solidFill>
                  <a:schemeClr val="tx1"/>
                </a:solidFill>
              </a:defRPr>
            </a:lvl8pPr>
            <a:lvl9pPr>
              <a:defRPr sz="500"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2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4131257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9" y="5239"/>
            <a:ext cx="1238411" cy="4381067"/>
          </a:xfrm>
          <a:solidFill>
            <a:srgbClr val="FAF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>
              <a:defRPr lang="de-DE" sz="10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82971" y="575017"/>
            <a:ext cx="2297729" cy="3346621"/>
          </a:xfrm>
        </p:spPr>
        <p:txBody>
          <a:bodyPr/>
          <a:lstStyle>
            <a:lvl1pPr>
              <a:defRPr lang="en-GB" sz="3300" b="1" kern="1200" cap="all" baseline="0" noProof="0" dirty="0" smtClean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3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15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Content 2/3 Ae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9" y="5239"/>
            <a:ext cx="1238411" cy="4381067"/>
          </a:xfrm>
          <a:solidFill>
            <a:srgbClr val="FAF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>
              <a:defRPr lang="de-DE" sz="10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07" name="Inhaltsplatzhalter 13" descr="Spalte links" title="Spalte links"/>
          <p:cNvSpPr>
            <a:spLocks noGrp="1"/>
          </p:cNvSpPr>
          <p:nvPr>
            <p:ph sz="quarter" idx="14" hasCustomPrompt="1"/>
          </p:nvPr>
        </p:nvSpPr>
        <p:spPr>
          <a:xfrm>
            <a:off x="2672179" y="954709"/>
            <a:ext cx="6100367" cy="3628186"/>
          </a:xfrm>
          <a:prstGeom prst="rect">
            <a:avLst/>
          </a:prstGeom>
        </p:spPr>
        <p:txBody>
          <a:bodyPr rIns="0">
            <a:noAutofit/>
          </a:bodyPr>
          <a:lstStyle>
            <a:lvl1pPr>
              <a:lnSpc>
                <a:spcPts val="1440"/>
              </a:lnSpc>
              <a:spcAft>
                <a:spcPts val="0"/>
              </a:spcAft>
              <a:defRPr sz="1400" baseline="0">
                <a:solidFill>
                  <a:schemeClr val="tx1"/>
                </a:solidFill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1045" y="576250"/>
            <a:ext cx="2291110" cy="3453446"/>
          </a:xfrm>
        </p:spPr>
        <p:txBody>
          <a:bodyPr/>
          <a:lstStyle>
            <a:lvl1pPr>
              <a:defRPr sz="3300"/>
            </a:lvl1pPr>
          </a:lstStyle>
          <a:p>
            <a:r>
              <a:rPr lang="en-GB" noProof="0" dirty="0"/>
              <a:t>Title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Content 2/3 Aerea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9" y="5239"/>
            <a:ext cx="1238411" cy="4381067"/>
          </a:xfrm>
          <a:solidFill>
            <a:srgbClr val="FAF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>
              <a:defRPr lang="de-DE" sz="10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07" name="Inhaltsplatzhalter 13" descr="Spalte links" title="Spalte links"/>
          <p:cNvSpPr>
            <a:spLocks noGrp="1"/>
          </p:cNvSpPr>
          <p:nvPr>
            <p:ph sz="quarter" idx="14" hasCustomPrompt="1"/>
          </p:nvPr>
        </p:nvSpPr>
        <p:spPr>
          <a:xfrm>
            <a:off x="2672112" y="954709"/>
            <a:ext cx="2957898" cy="3628186"/>
          </a:xfrm>
          <a:prstGeom prst="rect">
            <a:avLst/>
          </a:prstGeom>
        </p:spPr>
        <p:txBody>
          <a:bodyPr rIns="0">
            <a:noAutofit/>
          </a:bodyPr>
          <a:lstStyle>
            <a:lvl1pPr>
              <a:lnSpc>
                <a:spcPts val="1440"/>
              </a:lnSpc>
              <a:spcAft>
                <a:spcPts val="0"/>
              </a:spcAft>
              <a:defRPr sz="1400" baseline="0">
                <a:solidFill>
                  <a:schemeClr val="tx1"/>
                </a:solidFill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208" name="Inhaltsplatzhalter 13" descr="Spalte links" title="Spalte links"/>
          <p:cNvSpPr>
            <a:spLocks noGrp="1"/>
          </p:cNvSpPr>
          <p:nvPr>
            <p:ph sz="quarter" idx="15" hasCustomPrompt="1"/>
          </p:nvPr>
        </p:nvSpPr>
        <p:spPr>
          <a:xfrm>
            <a:off x="5801690" y="954709"/>
            <a:ext cx="2943383" cy="3628186"/>
          </a:xfrm>
          <a:prstGeom prst="rect">
            <a:avLst/>
          </a:prstGeom>
        </p:spPr>
        <p:txBody>
          <a:bodyPr rIns="0">
            <a:noAutofit/>
          </a:bodyPr>
          <a:lstStyle>
            <a:lvl1pPr>
              <a:lnSpc>
                <a:spcPts val="1440"/>
              </a:lnSpc>
              <a:spcAft>
                <a:spcPts val="0"/>
              </a:spcAft>
              <a:defRPr sz="1400" baseline="0">
                <a:solidFill>
                  <a:schemeClr val="tx1"/>
                </a:solidFill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1045" y="576193"/>
            <a:ext cx="2291110" cy="3399452"/>
          </a:xfrm>
        </p:spPr>
        <p:txBody>
          <a:bodyPr/>
          <a:lstStyle>
            <a:lvl1pPr>
              <a:defRPr sz="3300"/>
            </a:lvl1pPr>
          </a:lstStyle>
          <a:p>
            <a:r>
              <a:rPr lang="en-GB" noProof="0" dirty="0"/>
              <a:t>Title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50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Two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39729" y="195532"/>
            <a:ext cx="231656" cy="232484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07" name="Inhaltsplatzhalter 13" descr="Spalte links" title="Spalte links"/>
          <p:cNvSpPr>
            <a:spLocks noGrp="1"/>
          </p:cNvSpPr>
          <p:nvPr>
            <p:ph sz="quarter" idx="14" hasCustomPrompt="1"/>
          </p:nvPr>
        </p:nvSpPr>
        <p:spPr>
          <a:xfrm>
            <a:off x="381096" y="1147573"/>
            <a:ext cx="4136989" cy="3435349"/>
          </a:xfrm>
          <a:prstGeom prst="rect">
            <a:avLst/>
          </a:prstGeom>
        </p:spPr>
        <p:txBody>
          <a:bodyPr rIns="0">
            <a:noAutofit/>
          </a:bodyPr>
          <a:lstStyle>
            <a:lvl1pPr>
              <a:lnSpc>
                <a:spcPts val="1440"/>
              </a:lnSpc>
              <a:spcAft>
                <a:spcPts val="0"/>
              </a:spcAft>
              <a:defRPr sz="1400" baseline="0">
                <a:solidFill>
                  <a:schemeClr val="tx1"/>
                </a:solidFill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208" name="Inhaltsplatzhalter 13" descr="Spalte links" title="Spalte links"/>
          <p:cNvSpPr>
            <a:spLocks noGrp="1"/>
          </p:cNvSpPr>
          <p:nvPr>
            <p:ph sz="quarter" idx="15" hasCustomPrompt="1"/>
          </p:nvPr>
        </p:nvSpPr>
        <p:spPr>
          <a:xfrm>
            <a:off x="4624232" y="1147573"/>
            <a:ext cx="4147346" cy="3435349"/>
          </a:xfrm>
          <a:prstGeom prst="rect">
            <a:avLst/>
          </a:prstGeom>
        </p:spPr>
        <p:txBody>
          <a:bodyPr rIns="0">
            <a:noAutofit/>
          </a:bodyPr>
          <a:lstStyle>
            <a:lvl1pPr>
              <a:lnSpc>
                <a:spcPts val="1440"/>
              </a:lnSpc>
              <a:spcAft>
                <a:spcPts val="0"/>
              </a:spcAft>
              <a:defRPr sz="1400" baseline="0">
                <a:solidFill>
                  <a:schemeClr val="tx1"/>
                </a:solidFill>
              </a:defRPr>
            </a:lvl1pPr>
            <a:lvl2pPr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1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1197876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tra Headline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platzhalter 23"/>
          <p:cNvSpPr>
            <a:spLocks noGrp="1"/>
          </p:cNvSpPr>
          <p:nvPr>
            <p:ph type="body" sz="quarter" idx="22"/>
          </p:nvPr>
        </p:nvSpPr>
        <p:spPr>
          <a:xfrm>
            <a:off x="72" y="1698577"/>
            <a:ext cx="4200525" cy="2687697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81237" y="772563"/>
            <a:ext cx="3250879" cy="1708151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GB" noProof="0" dirty="0" err="1"/>
              <a:t>TitlE</a:t>
            </a:r>
            <a:endParaRPr lang="en-GB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81259" y="2865214"/>
            <a:ext cx="3250829" cy="1911701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4572595" y="772551"/>
            <a:ext cx="4199882" cy="3613901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01</a:t>
            </a:r>
          </a:p>
          <a:p>
            <a:pPr lvl="1"/>
            <a:r>
              <a:rPr lang="en-GB" dirty="0"/>
              <a:t>02</a:t>
            </a:r>
          </a:p>
          <a:p>
            <a:pPr lvl="2"/>
            <a:r>
              <a:rPr lang="en-GB" dirty="0"/>
              <a:t>03</a:t>
            </a:r>
          </a:p>
          <a:p>
            <a:pPr lvl="3"/>
            <a:r>
              <a:rPr lang="en-GB" dirty="0"/>
              <a:t>04</a:t>
            </a:r>
          </a:p>
          <a:p>
            <a:pPr lvl="4"/>
            <a:r>
              <a:rPr lang="en-GB" dirty="0"/>
              <a:t>05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8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584769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tra Headlin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3"/>
          <p:cNvSpPr>
            <a:spLocks noGrp="1"/>
          </p:cNvSpPr>
          <p:nvPr>
            <p:ph type="body" sz="quarter" idx="23"/>
          </p:nvPr>
        </p:nvSpPr>
        <p:spPr>
          <a:xfrm>
            <a:off x="72" y="1698577"/>
            <a:ext cx="4200525" cy="2687697"/>
          </a:xfr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4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81237" y="772563"/>
            <a:ext cx="3250879" cy="1708151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GB" noProof="0" dirty="0" err="1"/>
              <a:t>TitlE</a:t>
            </a:r>
            <a:endParaRPr lang="en-GB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81259" y="2865214"/>
            <a:ext cx="3250829" cy="1911701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4384459" y="772658"/>
            <a:ext cx="4388025" cy="3810308"/>
          </a:xfrm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GB" dirty="0"/>
              <a:t>New Image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1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Board Presenta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7" y="5225"/>
            <a:ext cx="3631879" cy="3430153"/>
          </a:xfrm>
          <a:solidFill>
            <a:srgbClr val="CFE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1094" y="2865171"/>
            <a:ext cx="3052715" cy="1146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lang="en-GB" sz="1400" b="0" kern="1200" cap="none" baseline="0" noProof="0" dirty="0" smtClean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1200" b="0" kern="1200" cap="none" baseline="0" noProof="0" dirty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2pPr>
            <a:lvl3pPr>
              <a:lnSpc>
                <a:spcPct val="100000"/>
              </a:lnSpc>
              <a:defRPr sz="900">
                <a:solidFill>
                  <a:srgbClr val="003781"/>
                </a:solidFill>
              </a:defRPr>
            </a:lvl3pPr>
            <a:lvl4pPr>
              <a:lnSpc>
                <a:spcPct val="100000"/>
              </a:lnSpc>
              <a:buAutoNum type="arabicPeriod"/>
              <a:defRPr sz="900">
                <a:solidFill>
                  <a:srgbClr val="003781"/>
                </a:solidFill>
              </a:defRPr>
            </a:lvl4pPr>
            <a:lvl5pPr>
              <a:lnSpc>
                <a:spcPct val="100000"/>
              </a:lnSpc>
              <a:defRPr sz="900">
                <a:solidFill>
                  <a:srgbClr val="003781"/>
                </a:solidFill>
              </a:defRPr>
            </a:lvl5pPr>
            <a:lvl6pPr>
              <a:defRPr>
                <a:solidFill>
                  <a:srgbClr val="003781"/>
                </a:solidFill>
              </a:defRPr>
            </a:lvl6pPr>
            <a:lvl7pPr>
              <a:defRPr>
                <a:solidFill>
                  <a:srgbClr val="003781"/>
                </a:solidFill>
              </a:defRPr>
            </a:lvl7pPr>
            <a:lvl8pPr>
              <a:defRPr>
                <a:solidFill>
                  <a:srgbClr val="003781"/>
                </a:solidFill>
              </a:defRPr>
            </a:lvl8pPr>
            <a:lvl9pPr>
              <a:defRPr>
                <a:solidFill>
                  <a:srgbClr val="003781"/>
                </a:solidFill>
              </a:defRPr>
            </a:lvl9pPr>
          </a:lstStyle>
          <a:p>
            <a:pPr lvl="0"/>
            <a:r>
              <a:rPr lang="en-GB" noProof="0" dirty="0"/>
              <a:t>Subline</a:t>
            </a:r>
          </a:p>
          <a:p>
            <a:pPr lvl="1"/>
            <a:r>
              <a:rPr lang="en-GB" noProof="0" dirty="0"/>
              <a:t>Body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69" y="574006"/>
            <a:ext cx="5526459" cy="2267727"/>
          </a:xfrm>
        </p:spPr>
        <p:txBody>
          <a:bodyPr/>
          <a:lstStyle>
            <a:lvl1pPr>
              <a:defRPr lang="en-GB" sz="3300" b="1" kern="1200" cap="all" dirty="0">
                <a:solidFill>
                  <a:srgbClr val="00378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4" hasCustomPrompt="1"/>
          </p:nvPr>
        </p:nvSpPr>
        <p:spPr>
          <a:xfrm>
            <a:off x="3632049" y="86"/>
            <a:ext cx="5512121" cy="4011477"/>
          </a:xfrm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GB" dirty="0"/>
              <a:t>New Picture</a:t>
            </a:r>
          </a:p>
        </p:txBody>
      </p:sp>
      <p:pic>
        <p:nvPicPr>
          <p:cNvPr id="10" name="Bild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258" y="4381312"/>
            <a:ext cx="1526429" cy="381608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218986" y="4778871"/>
            <a:ext cx="1080260" cy="269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39" tIns="34120" rIns="68239" bIns="34120" rtlCol="0" anchor="ctr"/>
          <a:lstStyle/>
          <a:p>
            <a:pPr algn="ctr" defTabSz="684970"/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19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tra Headline with copy And Image - Varian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9" y="5239"/>
            <a:ext cx="1238411" cy="4381067"/>
          </a:xfrm>
          <a:solidFill>
            <a:srgbClr val="E1C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1053" y="573991"/>
            <a:ext cx="4190999" cy="1727792"/>
          </a:xfrm>
        </p:spPr>
        <p:txBody>
          <a:bodyPr/>
          <a:lstStyle>
            <a:lvl1pPr>
              <a:defRPr lang="en-GB" sz="3300" b="1" kern="1200" cap="all" baseline="0" dirty="0">
                <a:solidFill>
                  <a:srgbClr val="5A398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noProof="0" dirty="0"/>
              <a:t>Title</a:t>
            </a:r>
            <a:endParaRPr lang="en-GB" dirty="0"/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4572786" y="714243"/>
            <a:ext cx="4571404" cy="4429291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1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06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81055" y="2670076"/>
            <a:ext cx="4190948" cy="1716308"/>
          </a:xfrm>
          <a:prstGeom prst="rect">
            <a:avLst/>
          </a:prstGeom>
        </p:spPr>
        <p:txBody>
          <a:bodyPr rIns="134348"/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defRPr sz="1400" cap="none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4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 sz="14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 sz="1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 sz="1100">
                <a:solidFill>
                  <a:schemeClr val="tx1"/>
                </a:solidFill>
              </a:defRPr>
            </a:lvl5pPr>
            <a:lvl6pPr>
              <a:lnSpc>
                <a:spcPct val="100000"/>
              </a:lnSpc>
              <a:defRPr sz="1100">
                <a:solidFill>
                  <a:schemeClr val="tx1"/>
                </a:solidFill>
              </a:defRPr>
            </a:lvl6pPr>
            <a:lvl7pPr>
              <a:lnSpc>
                <a:spcPct val="100000"/>
              </a:lnSpc>
              <a:defRPr sz="900">
                <a:solidFill>
                  <a:schemeClr val="tx1"/>
                </a:solidFill>
              </a:defRPr>
            </a:lvl7pPr>
            <a:lvl8pPr>
              <a:lnSpc>
                <a:spcPct val="100000"/>
              </a:lnSpc>
              <a:defRPr sz="800">
                <a:solidFill>
                  <a:schemeClr val="tx1"/>
                </a:solidFill>
              </a:defRPr>
            </a:lvl8pPr>
            <a:lvl9pPr>
              <a:lnSpc>
                <a:spcPct val="100000"/>
              </a:lnSpc>
              <a:defRPr sz="5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8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038" y="1147541"/>
            <a:ext cx="2682000" cy="3629291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 title="Spalte mitte"/>
          <p:cNvSpPr>
            <a:spLocks noGrp="1"/>
          </p:cNvSpPr>
          <p:nvPr>
            <p:ph sz="quarter" idx="14" hasCustomPrompt="1"/>
          </p:nvPr>
        </p:nvSpPr>
        <p:spPr>
          <a:xfrm>
            <a:off x="3231065" y="1147541"/>
            <a:ext cx="2676027" cy="3629291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 title="Spalte rechts"/>
          <p:cNvSpPr>
            <a:spLocks noGrp="1"/>
          </p:cNvSpPr>
          <p:nvPr>
            <p:ph sz="quarter" idx="15" hasCustomPrompt="1"/>
          </p:nvPr>
        </p:nvSpPr>
        <p:spPr>
          <a:xfrm>
            <a:off x="6096019" y="1147541"/>
            <a:ext cx="2676527" cy="3629291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2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2044810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Content Areas –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038" y="3633828"/>
            <a:ext cx="2682000" cy="1143000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 title="Spalte mitte"/>
          <p:cNvSpPr>
            <a:spLocks noGrp="1"/>
          </p:cNvSpPr>
          <p:nvPr>
            <p:ph sz="quarter" idx="14" hasCustomPrompt="1"/>
          </p:nvPr>
        </p:nvSpPr>
        <p:spPr>
          <a:xfrm>
            <a:off x="3231100" y="3633828"/>
            <a:ext cx="2682000" cy="1143000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 title="Spalte rechts"/>
          <p:cNvSpPr>
            <a:spLocks noGrp="1"/>
          </p:cNvSpPr>
          <p:nvPr>
            <p:ph sz="quarter" idx="15" hasCustomPrompt="1"/>
          </p:nvPr>
        </p:nvSpPr>
        <p:spPr>
          <a:xfrm>
            <a:off x="6090717" y="3633828"/>
            <a:ext cx="2681877" cy="1143000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2" name="Inhaltsplatzhalter 13" descr="Spalte links" title="Spalte links"/>
          <p:cNvSpPr>
            <a:spLocks noGrp="1"/>
          </p:cNvSpPr>
          <p:nvPr>
            <p:ph sz="quarter" idx="19" hasCustomPrompt="1"/>
          </p:nvPr>
        </p:nvSpPr>
        <p:spPr>
          <a:xfrm>
            <a:off x="381038" y="1147767"/>
            <a:ext cx="2682000" cy="2287587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" name="Inhaltsplatzhalter 15" descr="Spalte mitte" title="Spalte mitte"/>
          <p:cNvSpPr>
            <a:spLocks noGrp="1"/>
          </p:cNvSpPr>
          <p:nvPr>
            <p:ph sz="quarter" idx="20" hasCustomPrompt="1"/>
          </p:nvPr>
        </p:nvSpPr>
        <p:spPr>
          <a:xfrm>
            <a:off x="3231129" y="1147767"/>
            <a:ext cx="2681877" cy="2287587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5" name="Inhaltsplatzhalter 17" descr="Spalte rechts" title="Spalte rechts"/>
          <p:cNvSpPr>
            <a:spLocks noGrp="1"/>
          </p:cNvSpPr>
          <p:nvPr>
            <p:ph sz="quarter" idx="21" hasCustomPrompt="1"/>
          </p:nvPr>
        </p:nvSpPr>
        <p:spPr>
          <a:xfrm>
            <a:off x="6090690" y="1147767"/>
            <a:ext cx="2681876" cy="2287587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40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7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9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20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4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08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 fo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040" y="3435350"/>
            <a:ext cx="2682000" cy="1341438"/>
          </a:xfrm>
          <a:prstGeom prst="rect">
            <a:avLst/>
          </a:prstGeom>
        </p:spPr>
        <p:txBody>
          <a:bodyPr rIns="358208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 title="Spalte mitte"/>
          <p:cNvSpPr>
            <a:spLocks noGrp="1"/>
          </p:cNvSpPr>
          <p:nvPr>
            <p:ph sz="quarter" idx="14" hasCustomPrompt="1"/>
          </p:nvPr>
        </p:nvSpPr>
        <p:spPr>
          <a:xfrm>
            <a:off x="3231100" y="3435350"/>
            <a:ext cx="2682000" cy="1341438"/>
          </a:xfrm>
          <a:prstGeom prst="rect">
            <a:avLst/>
          </a:prstGeom>
        </p:spPr>
        <p:txBody>
          <a:bodyPr rIns="358208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 title="Spalte rechts"/>
          <p:cNvSpPr>
            <a:spLocks noGrp="1"/>
          </p:cNvSpPr>
          <p:nvPr>
            <p:ph sz="quarter" idx="15" hasCustomPrompt="1"/>
          </p:nvPr>
        </p:nvSpPr>
        <p:spPr>
          <a:xfrm>
            <a:off x="6090689" y="3435350"/>
            <a:ext cx="2682000" cy="1341438"/>
          </a:xfrm>
          <a:prstGeom prst="rect">
            <a:avLst/>
          </a:prstGeom>
        </p:spPr>
        <p:txBody>
          <a:bodyPr rIns="358208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2" hasCustomPrompt="1"/>
          </p:nvPr>
        </p:nvSpPr>
        <p:spPr>
          <a:xfrm>
            <a:off x="381041" y="1524166"/>
            <a:ext cx="2682000" cy="1535113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23" hasCustomPrompt="1"/>
          </p:nvPr>
        </p:nvSpPr>
        <p:spPr>
          <a:xfrm>
            <a:off x="3231099" y="1524166"/>
            <a:ext cx="2682000" cy="1535113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24" hasCustomPrompt="1"/>
          </p:nvPr>
        </p:nvSpPr>
        <p:spPr>
          <a:xfrm>
            <a:off x="6096041" y="1524166"/>
            <a:ext cx="2682000" cy="1535113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40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7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7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1390564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s fo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640" y="3241841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 title="Spalte mitte"/>
          <p:cNvSpPr>
            <a:spLocks noGrp="1"/>
          </p:cNvSpPr>
          <p:nvPr>
            <p:ph sz="quarter" idx="14" hasCustomPrompt="1"/>
          </p:nvPr>
        </p:nvSpPr>
        <p:spPr>
          <a:xfrm>
            <a:off x="2484040" y="1522744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 title="Spalte rechts"/>
          <p:cNvSpPr>
            <a:spLocks noGrp="1"/>
          </p:cNvSpPr>
          <p:nvPr>
            <p:ph sz="quarter" idx="15" hasCustomPrompt="1"/>
          </p:nvPr>
        </p:nvSpPr>
        <p:spPr>
          <a:xfrm>
            <a:off x="4564843" y="3241841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2" hasCustomPrompt="1"/>
          </p:nvPr>
        </p:nvSpPr>
        <p:spPr>
          <a:xfrm>
            <a:off x="381640" y="1524001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23" hasCustomPrompt="1"/>
          </p:nvPr>
        </p:nvSpPr>
        <p:spPr>
          <a:xfrm>
            <a:off x="2484040" y="3241949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24" hasCustomPrompt="1"/>
          </p:nvPr>
        </p:nvSpPr>
        <p:spPr>
          <a:xfrm>
            <a:off x="4564843" y="1524001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5" name="Inhaltsplatzhalter 17" descr="Spalte rechts" title="Spalte rechts"/>
          <p:cNvSpPr>
            <a:spLocks noGrp="1"/>
          </p:cNvSpPr>
          <p:nvPr>
            <p:ph sz="quarter" idx="25" hasCustomPrompt="1"/>
          </p:nvPr>
        </p:nvSpPr>
        <p:spPr>
          <a:xfrm>
            <a:off x="6670802" y="1522744"/>
            <a:ext cx="1914525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7" name="Bildplatzhalt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670800" y="3241949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42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9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9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20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36369802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s for Images, Equa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4" name="Inhaltsplatzhalter 13" descr="Spalte links" title="Spalte links"/>
          <p:cNvSpPr>
            <a:spLocks noGrp="1"/>
          </p:cNvSpPr>
          <p:nvPr>
            <p:ph sz="quarter" idx="13" hasCustomPrompt="1"/>
          </p:nvPr>
        </p:nvSpPr>
        <p:spPr>
          <a:xfrm>
            <a:off x="381640" y="3241841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 title="Spalte mitte"/>
          <p:cNvSpPr>
            <a:spLocks noGrp="1"/>
          </p:cNvSpPr>
          <p:nvPr>
            <p:ph sz="quarter" idx="14" hasCustomPrompt="1"/>
          </p:nvPr>
        </p:nvSpPr>
        <p:spPr>
          <a:xfrm>
            <a:off x="2484040" y="3250536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 title="Spalte rechts"/>
          <p:cNvSpPr>
            <a:spLocks noGrp="1"/>
          </p:cNvSpPr>
          <p:nvPr>
            <p:ph sz="quarter" idx="15" hasCustomPrompt="1"/>
          </p:nvPr>
        </p:nvSpPr>
        <p:spPr>
          <a:xfrm>
            <a:off x="4564843" y="3241841"/>
            <a:ext cx="1908000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2" hasCustomPrompt="1"/>
          </p:nvPr>
        </p:nvSpPr>
        <p:spPr>
          <a:xfrm>
            <a:off x="381640" y="1524001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23" hasCustomPrompt="1"/>
          </p:nvPr>
        </p:nvSpPr>
        <p:spPr>
          <a:xfrm>
            <a:off x="2484040" y="1525147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24" hasCustomPrompt="1"/>
          </p:nvPr>
        </p:nvSpPr>
        <p:spPr>
          <a:xfrm>
            <a:off x="4564843" y="1524001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5" name="Inhaltsplatzhalter 17" descr="Spalte rechts" title="Spalte rechts"/>
          <p:cNvSpPr>
            <a:spLocks noGrp="1"/>
          </p:cNvSpPr>
          <p:nvPr>
            <p:ph sz="quarter" idx="25" hasCustomPrompt="1"/>
          </p:nvPr>
        </p:nvSpPr>
        <p:spPr>
          <a:xfrm>
            <a:off x="6670802" y="3250536"/>
            <a:ext cx="1914525" cy="1535113"/>
          </a:xfrm>
          <a:prstGeom prst="rect">
            <a:avLst/>
          </a:prstGeom>
        </p:spPr>
        <p:txBody>
          <a:bodyPr rIns="0"/>
          <a:lstStyle>
            <a:lvl1pPr>
              <a:lnSpc>
                <a:spcPts val="1440"/>
              </a:lnSpc>
              <a:spcBef>
                <a:spcPts val="200"/>
              </a:spcBef>
              <a:spcAft>
                <a:spcPts val="0"/>
              </a:spcAft>
              <a:defRPr lang="en-GB" sz="12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  <a:lvl6pPr>
              <a:defRPr sz="11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7" name="Bildplatzhalt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670800" y="1525147"/>
            <a:ext cx="1908000" cy="134143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142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9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9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5" y="2"/>
            <a:ext cx="6488113" cy="576129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20" name="Titel 22"/>
          <p:cNvSpPr>
            <a:spLocks noGrp="1"/>
          </p:cNvSpPr>
          <p:nvPr>
            <p:ph type="title" hasCustomPrompt="1"/>
          </p:nvPr>
        </p:nvSpPr>
        <p:spPr>
          <a:xfrm>
            <a:off x="381040" y="386864"/>
            <a:ext cx="8005764" cy="385674"/>
          </a:xfrm>
        </p:spPr>
        <p:txBody>
          <a:bodyPr tIns="26870"/>
          <a:lstStyle>
            <a:lvl1pPr>
              <a:defRPr sz="2300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5863" y="195340"/>
            <a:ext cx="4185592" cy="116654"/>
          </a:xfrm>
        </p:spPr>
        <p:txBody>
          <a:bodyPr/>
          <a:lstStyle>
            <a:lvl1pPr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173607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JOBS\19_DMCGROUP\PP_AKTUELL_2014\RES\16zu9_Grid_PNG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7084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6" y="4291196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90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22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89978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068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41" y="3305286"/>
            <a:ext cx="7772400" cy="46166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41" y="2180064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71" indent="0">
              <a:buNone/>
              <a:defRPr sz="1300"/>
            </a:lvl2pPr>
            <a:lvl3pPr marL="684778" indent="0">
              <a:buNone/>
              <a:defRPr sz="1200"/>
            </a:lvl3pPr>
            <a:lvl4pPr marL="1027166" indent="0">
              <a:buNone/>
              <a:defRPr sz="1000"/>
            </a:lvl4pPr>
            <a:lvl5pPr marL="1369555" indent="0">
              <a:buNone/>
              <a:defRPr sz="1000"/>
            </a:lvl5pPr>
            <a:lvl6pPr marL="1711964" indent="0">
              <a:buNone/>
              <a:defRPr sz="1000"/>
            </a:lvl6pPr>
            <a:lvl7pPr marL="2054333" indent="0">
              <a:buNone/>
              <a:defRPr sz="1000"/>
            </a:lvl7pPr>
            <a:lvl8pPr marL="2396700" indent="0">
              <a:buNone/>
              <a:defRPr sz="1000"/>
            </a:lvl8pPr>
            <a:lvl9pPr marL="2739068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7706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521646" y="5195"/>
            <a:ext cx="3259559" cy="3628593"/>
          </a:xfrm>
          <a:solidFill>
            <a:srgbClr val="C3D8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1" hasCustomPrompt="1"/>
          </p:nvPr>
        </p:nvSpPr>
        <p:spPr>
          <a:xfrm>
            <a:off x="52" y="0"/>
            <a:ext cx="5521646" cy="5143500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Picture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719317" y="2480689"/>
            <a:ext cx="3053160" cy="1170932"/>
          </a:xfrm>
          <a:prstGeom prst="rect">
            <a:avLst/>
          </a:prstGeom>
        </p:spPr>
        <p:txBody>
          <a:bodyPr rIns="134348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400" cap="none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 sz="900"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 sz="900"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Subline</a:t>
            </a:r>
          </a:p>
          <a:p>
            <a:pPr lvl="1"/>
            <a:r>
              <a:rPr lang="en-GB" noProof="0" dirty="0"/>
              <a:t>Body</a:t>
            </a:r>
          </a:p>
        </p:txBody>
      </p:sp>
      <p:pic>
        <p:nvPicPr>
          <p:cNvPr id="13" name="Bild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258" y="4381312"/>
            <a:ext cx="1526429" cy="3816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595" y="574071"/>
            <a:ext cx="4199882" cy="1889773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62298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13" y="951341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6" y="951341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78867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94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7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105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105" y="163117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746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3712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66017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302" y="845675"/>
            <a:ext cx="3008313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68" y="204966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302" y="1076415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57566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316" y="3794831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316" y="45960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371" indent="0">
              <a:buNone/>
              <a:defRPr sz="2100"/>
            </a:lvl2pPr>
            <a:lvl3pPr marL="684778" indent="0">
              <a:buNone/>
              <a:defRPr sz="1800"/>
            </a:lvl3pPr>
            <a:lvl4pPr marL="1027166" indent="0">
              <a:buNone/>
              <a:defRPr sz="1500"/>
            </a:lvl4pPr>
            <a:lvl5pPr marL="1369555" indent="0">
              <a:buNone/>
              <a:defRPr sz="1500"/>
            </a:lvl5pPr>
            <a:lvl6pPr marL="1711964" indent="0">
              <a:buNone/>
              <a:defRPr sz="1500"/>
            </a:lvl6pPr>
            <a:lvl7pPr marL="2054333" indent="0">
              <a:buNone/>
              <a:defRPr sz="1500"/>
            </a:lvl7pPr>
            <a:lvl8pPr marL="2396700" indent="0">
              <a:buNone/>
              <a:defRPr sz="1500"/>
            </a:lvl8pPr>
            <a:lvl9pPr marL="2739068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316" y="4025606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0181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40391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8007" y="445325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32" y="445325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8356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5" y="951341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161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96" y="5002161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7312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9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3052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6" y="4291196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90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22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7978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B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7" y="145"/>
            <a:ext cx="3631879" cy="5143499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8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3631908" y="5223"/>
            <a:ext cx="2854299" cy="4006715"/>
          </a:xfrm>
          <a:solidFill>
            <a:srgbClr val="D4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pic>
        <p:nvPicPr>
          <p:cNvPr id="7" name="Bild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258" y="4381312"/>
            <a:ext cx="1526429" cy="381608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1094" y="2290285"/>
            <a:ext cx="3052715" cy="173934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400" cap="none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sz="900"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 sz="900"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Subline</a:t>
            </a:r>
          </a:p>
          <a:p>
            <a:pPr lvl="1"/>
            <a:r>
              <a:rPr lang="en-GB" noProof="0" dirty="0"/>
              <a:t>Body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170" y="574108"/>
            <a:ext cx="5908699" cy="1727792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222248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617" y="458551"/>
            <a:ext cx="6784975" cy="2308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44538" y="1022799"/>
            <a:ext cx="8053388" cy="3476625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75"/>
            <a:ext cx="323850" cy="91678"/>
          </a:xfrm>
          <a:prstGeom prst="rect">
            <a:avLst/>
          </a:prstGeom>
          <a:solidFill>
            <a:srgbClr val="11338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i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D2BAFA7-1AF0-4795-A29A-68B35AAB27AC}" type="slidenum">
              <a:rPr lang="en-US" b="0" ker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 b="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816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602" y="458569"/>
            <a:ext cx="5087406" cy="2308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6695332" y="4867608"/>
            <a:ext cx="125051" cy="276999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  <a:p>
            <a:fld id="{0C9AE15A-3067-4644-831D-3854FF13101F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174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6" y="4291163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4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01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4459527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3966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41" y="3305260"/>
            <a:ext cx="7772400" cy="46166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41" y="2180064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71" indent="0">
              <a:buNone/>
              <a:defRPr sz="1300"/>
            </a:lvl2pPr>
            <a:lvl3pPr marL="684778" indent="0">
              <a:buNone/>
              <a:defRPr sz="1200"/>
            </a:lvl3pPr>
            <a:lvl4pPr marL="1027166" indent="0">
              <a:buNone/>
              <a:defRPr sz="1000"/>
            </a:lvl4pPr>
            <a:lvl5pPr marL="1369555" indent="0">
              <a:buNone/>
              <a:defRPr sz="1000"/>
            </a:lvl5pPr>
            <a:lvl6pPr marL="1711964" indent="0">
              <a:buNone/>
              <a:defRPr sz="1000"/>
            </a:lvl6pPr>
            <a:lvl7pPr marL="2054333" indent="0">
              <a:buNone/>
              <a:defRPr sz="1000"/>
            </a:lvl7pPr>
            <a:lvl8pPr marL="2396700" indent="0">
              <a:buNone/>
              <a:defRPr sz="1000"/>
            </a:lvl8pPr>
            <a:lvl9pPr marL="2739068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5220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13" y="951341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6" y="951341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919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82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7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81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81" y="163117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788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856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9026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75" y="845642"/>
            <a:ext cx="3008313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68" y="204932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75" y="1076415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135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B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237" y="145"/>
            <a:ext cx="3631879" cy="5143499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8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3631908" y="5223"/>
            <a:ext cx="2854299" cy="4006715"/>
          </a:xfrm>
          <a:solidFill>
            <a:srgbClr val="D4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pic>
        <p:nvPicPr>
          <p:cNvPr id="7" name="Bild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258" y="4381312"/>
            <a:ext cx="1526429" cy="381608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1094" y="2290285"/>
            <a:ext cx="3052715" cy="173934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400" cap="none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 sz="900"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 sz="900"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Subline</a:t>
            </a:r>
          </a:p>
          <a:p>
            <a:pPr lvl="1"/>
            <a:r>
              <a:rPr lang="en-GB" noProof="0" dirty="0"/>
              <a:t>Body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170" y="574108"/>
            <a:ext cx="5908699" cy="1727792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08152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305" y="3794798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305" y="45960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371" indent="0">
              <a:buNone/>
              <a:defRPr sz="2100"/>
            </a:lvl2pPr>
            <a:lvl3pPr marL="684778" indent="0">
              <a:buNone/>
              <a:defRPr sz="1800"/>
            </a:lvl3pPr>
            <a:lvl4pPr marL="1027166" indent="0">
              <a:buNone/>
              <a:defRPr sz="1500"/>
            </a:lvl4pPr>
            <a:lvl5pPr marL="1369555" indent="0">
              <a:buNone/>
              <a:defRPr sz="1500"/>
            </a:lvl5pPr>
            <a:lvl6pPr marL="1711964" indent="0">
              <a:buNone/>
              <a:defRPr sz="1500"/>
            </a:lvl6pPr>
            <a:lvl7pPr marL="2054333" indent="0">
              <a:buNone/>
              <a:defRPr sz="1500"/>
            </a:lvl7pPr>
            <a:lvl8pPr marL="2396700" indent="0">
              <a:buNone/>
              <a:defRPr sz="1500"/>
            </a:lvl8pPr>
            <a:lvl9pPr marL="2739068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305" y="4025606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024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50353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86" y="445325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32" y="445325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4058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5" y="951341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128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96" y="5002128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317289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9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3019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6" y="4291163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4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01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13264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596" y="458518"/>
            <a:ext cx="6784975" cy="2308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44538" y="1022799"/>
            <a:ext cx="8053388" cy="3476625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42"/>
            <a:ext cx="323850" cy="91678"/>
          </a:xfrm>
          <a:prstGeom prst="rect">
            <a:avLst/>
          </a:prstGeom>
          <a:solidFill>
            <a:srgbClr val="11338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i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D2BAFA7-1AF0-4795-A29A-68B35AAB27AC}" type="slidenum">
              <a:rPr lang="en-US" b="0" ker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 b="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850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5" y="4291119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1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71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5804807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233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36" y="3305233"/>
            <a:ext cx="7772400" cy="46166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36" y="2180050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71" indent="0">
              <a:buNone/>
              <a:defRPr sz="1300"/>
            </a:lvl2pPr>
            <a:lvl3pPr marL="684778" indent="0">
              <a:buNone/>
              <a:defRPr sz="1200"/>
            </a:lvl3pPr>
            <a:lvl4pPr marL="1027166" indent="0">
              <a:buNone/>
              <a:defRPr sz="1000"/>
            </a:lvl4pPr>
            <a:lvl5pPr marL="1369555" indent="0">
              <a:buNone/>
              <a:defRPr sz="1000"/>
            </a:lvl5pPr>
            <a:lvl6pPr marL="1711964" indent="0">
              <a:buNone/>
              <a:defRPr sz="1000"/>
            </a:lvl6pPr>
            <a:lvl7pPr marL="2054333" indent="0">
              <a:buNone/>
              <a:defRPr sz="1000"/>
            </a:lvl7pPr>
            <a:lvl8pPr marL="2396700" indent="0">
              <a:buNone/>
              <a:defRPr sz="1000"/>
            </a:lvl8pPr>
            <a:lvl9pPr marL="2739068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72297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10" y="951313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6" y="951313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138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F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59" y="5239"/>
            <a:ext cx="1238411" cy="4381067"/>
          </a:xfrm>
          <a:solidFill>
            <a:srgbClr val="C7D0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672128" y="772542"/>
            <a:ext cx="6100367" cy="3613725"/>
          </a:xfrm>
          <a:prstGeom prst="rect">
            <a:avLst/>
          </a:prstGeom>
        </p:spPr>
        <p:txBody>
          <a:bodyPr wrap="square" tIns="0"/>
          <a:lstStyle>
            <a:lvl1pPr marL="0" algn="l" defTabSz="913095" rtl="0" eaLnBrk="1" latinLnBrk="0" hangingPunct="1">
              <a:spcAft>
                <a:spcPts val="3599"/>
              </a:spcAft>
              <a:defRPr lang="de-DE" sz="1400" b="1" kern="1200" cap="none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marL="0" marR="0" lvl="0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01</a:t>
            </a:r>
          </a:p>
          <a:p>
            <a:pPr marL="0" marR="0" lvl="1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02</a:t>
            </a:r>
          </a:p>
          <a:p>
            <a:pPr marL="0" marR="0" lvl="2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03</a:t>
            </a:r>
          </a:p>
          <a:p>
            <a:pPr marL="0" marR="0" lvl="3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04</a:t>
            </a:r>
          </a:p>
          <a:p>
            <a:pPr marL="0" marR="0" lvl="4" indent="0" algn="l" defTabSz="913095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05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3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46" y="576131"/>
            <a:ext cx="2291111" cy="3291465"/>
          </a:xfrm>
        </p:spPr>
        <p:txBody>
          <a:bodyPr/>
          <a:lstStyle>
            <a:lvl1pPr>
              <a:defRPr sz="3300"/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201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70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5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54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71" indent="0">
              <a:buNone/>
              <a:defRPr sz="1500" b="1"/>
            </a:lvl2pPr>
            <a:lvl3pPr marL="684778" indent="0">
              <a:buNone/>
              <a:defRPr sz="1300" b="1"/>
            </a:lvl3pPr>
            <a:lvl4pPr marL="1027166" indent="0">
              <a:buNone/>
              <a:defRPr sz="1200" b="1"/>
            </a:lvl4pPr>
            <a:lvl5pPr marL="1369555" indent="0">
              <a:buNone/>
              <a:defRPr sz="1200" b="1"/>
            </a:lvl5pPr>
            <a:lvl6pPr marL="1711964" indent="0">
              <a:buNone/>
              <a:defRPr sz="1200" b="1"/>
            </a:lvl6pPr>
            <a:lvl7pPr marL="2054333" indent="0">
              <a:buNone/>
              <a:defRPr sz="1200" b="1"/>
            </a:lvl7pPr>
            <a:lvl8pPr marL="2396700" indent="0">
              <a:buNone/>
              <a:defRPr sz="1200" b="1"/>
            </a:lvl8pPr>
            <a:lvl9pPr marL="2739068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54" y="163115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2229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32424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39024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51" y="845599"/>
            <a:ext cx="3008313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68" y="2048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51" y="1076386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29341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95" y="3794773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95" y="45958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371" indent="0">
              <a:buNone/>
              <a:defRPr sz="2100"/>
            </a:lvl2pPr>
            <a:lvl3pPr marL="684778" indent="0">
              <a:buNone/>
              <a:defRPr sz="1800"/>
            </a:lvl3pPr>
            <a:lvl4pPr marL="1027166" indent="0">
              <a:buNone/>
              <a:defRPr sz="1500"/>
            </a:lvl4pPr>
            <a:lvl5pPr marL="1369555" indent="0">
              <a:buNone/>
              <a:defRPr sz="1500"/>
            </a:lvl5pPr>
            <a:lvl6pPr marL="1711964" indent="0">
              <a:buNone/>
              <a:defRPr sz="1500"/>
            </a:lvl6pPr>
            <a:lvl7pPr marL="2054333" indent="0">
              <a:buNone/>
              <a:defRPr sz="1500"/>
            </a:lvl7pPr>
            <a:lvl8pPr marL="2396700" indent="0">
              <a:buNone/>
              <a:defRPr sz="1500"/>
            </a:lvl8pPr>
            <a:lvl9pPr marL="2739068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95" y="4025605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371" indent="0">
              <a:buNone/>
              <a:defRPr sz="900"/>
            </a:lvl2pPr>
            <a:lvl3pPr marL="684778" indent="0">
              <a:buNone/>
              <a:defRPr sz="700"/>
            </a:lvl3pPr>
            <a:lvl4pPr marL="1027166" indent="0">
              <a:buNone/>
              <a:defRPr sz="700"/>
            </a:lvl4pPr>
            <a:lvl5pPr marL="1369555" indent="0">
              <a:buNone/>
              <a:defRPr sz="700"/>
            </a:lvl5pPr>
            <a:lvl6pPr marL="1711964" indent="0">
              <a:buNone/>
              <a:defRPr sz="700"/>
            </a:lvl6pPr>
            <a:lvl7pPr marL="2054333" indent="0">
              <a:buNone/>
              <a:defRPr sz="700"/>
            </a:lvl7pPr>
            <a:lvl8pPr marL="2396700" indent="0">
              <a:buNone/>
              <a:defRPr sz="700"/>
            </a:lvl8pPr>
            <a:lvl9pPr marL="2739068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312406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5986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32" y="445297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32" y="445297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4592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5" y="951313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083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81" y="5002083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87167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2975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20" tIns="34108" rIns="68220" bIns="34108" anchor="ctr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20" tIns="34108" rIns="68220" bIns="34108"/>
          <a:lstStyle/>
          <a:p>
            <a:pPr defTabSz="684778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75" y="4291119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1"/>
            <a:ext cx="3598863" cy="7444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778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71" y="2740833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433534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09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68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65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609529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2" y="5239"/>
            <a:ext cx="3815817" cy="4381067"/>
          </a:xfrm>
          <a:solidFill>
            <a:srgbClr val="EBE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3814933" y="1062788"/>
            <a:ext cx="5329237" cy="3714044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Image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3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14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81259" y="2670076"/>
            <a:ext cx="3250829" cy="1716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defRPr sz="1400" cap="none" baseline="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  <a:lvl6pPr>
              <a:lnSpc>
                <a:spcPct val="100000"/>
              </a:lnSpc>
              <a:defRPr sz="1100"/>
            </a:lvl6pPr>
            <a:lvl7pPr>
              <a:lnSpc>
                <a:spcPct val="100000"/>
              </a:lnSpc>
              <a:defRPr sz="1100"/>
            </a:lvl7pPr>
            <a:lvl8pPr>
              <a:lnSpc>
                <a:spcPct val="100000"/>
              </a:lnSpc>
              <a:defRPr sz="900"/>
            </a:lvl8pPr>
            <a:lvl9pPr>
              <a:lnSpc>
                <a:spcPct val="100000"/>
              </a:lnSpc>
              <a:defRPr sz="600"/>
            </a:lvl9pPr>
          </a:lstStyle>
          <a:p>
            <a:pPr lvl="0"/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81045" y="166"/>
            <a:ext cx="5714603" cy="2480689"/>
          </a:xfrm>
        </p:spPr>
        <p:txBody>
          <a:bodyPr tIns="147763"/>
          <a:lstStyle>
            <a:lvl1pPr>
              <a:defRPr sz="3300"/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100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24093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30" y="3305224"/>
            <a:ext cx="7772400" cy="461569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30" y="2180042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266" indent="0">
              <a:buNone/>
              <a:defRPr sz="1300"/>
            </a:lvl2pPr>
            <a:lvl3pPr marL="684573" indent="0">
              <a:buNone/>
              <a:defRPr sz="1200"/>
            </a:lvl3pPr>
            <a:lvl4pPr marL="1026858" indent="0">
              <a:buNone/>
              <a:defRPr sz="1000"/>
            </a:lvl4pPr>
            <a:lvl5pPr marL="1369144" indent="0">
              <a:buNone/>
              <a:defRPr sz="1000"/>
            </a:lvl5pPr>
            <a:lvl6pPr marL="1711451" indent="0">
              <a:buNone/>
              <a:defRPr sz="1000"/>
            </a:lvl6pPr>
            <a:lvl7pPr marL="2053715" indent="0">
              <a:buNone/>
              <a:defRPr sz="1000"/>
            </a:lvl7pPr>
            <a:lvl8pPr marL="2395980" indent="0">
              <a:buNone/>
              <a:defRPr sz="1000"/>
            </a:lvl8pPr>
            <a:lvl9pPr marL="2738243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2138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04" y="951313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5" y="951313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49008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70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5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54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54" y="163115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85742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6301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90325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45" y="845642"/>
            <a:ext cx="3008313" cy="23073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9" y="204885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45" y="1076378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4746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95" y="3794764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95" y="45958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266" indent="0">
              <a:buNone/>
              <a:defRPr sz="2100"/>
            </a:lvl2pPr>
            <a:lvl3pPr marL="684573" indent="0">
              <a:buNone/>
              <a:defRPr sz="1800"/>
            </a:lvl3pPr>
            <a:lvl4pPr marL="1026858" indent="0">
              <a:buNone/>
              <a:defRPr sz="1500"/>
            </a:lvl4pPr>
            <a:lvl5pPr marL="1369144" indent="0">
              <a:buNone/>
              <a:defRPr sz="1500"/>
            </a:lvl5pPr>
            <a:lvl6pPr marL="1711451" indent="0">
              <a:buNone/>
              <a:defRPr sz="1500"/>
            </a:lvl6pPr>
            <a:lvl7pPr marL="2053715" indent="0">
              <a:buNone/>
              <a:defRPr sz="1500"/>
            </a:lvl7pPr>
            <a:lvl8pPr marL="2395980" indent="0">
              <a:buNone/>
              <a:defRPr sz="1500"/>
            </a:lvl8pPr>
            <a:lvl9pPr marL="2738243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95" y="4025595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73165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28321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23" y="445297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29" y="445297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4619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divider with Cut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150" y="1914148"/>
            <a:ext cx="4201072" cy="2493446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4201072" y="1147767"/>
            <a:ext cx="4942928" cy="3629025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en-GB" noProof="0" dirty="0"/>
              <a:t>New Image</a:t>
            </a:r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33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14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81259" y="2670076"/>
            <a:ext cx="3250829" cy="1716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defRPr sz="1400" cap="none" baseline="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  <a:lvl6pPr>
              <a:lnSpc>
                <a:spcPct val="100000"/>
              </a:lnSpc>
              <a:defRPr sz="1100"/>
            </a:lvl6pPr>
            <a:lvl7pPr>
              <a:lnSpc>
                <a:spcPct val="100000"/>
              </a:lnSpc>
              <a:defRPr sz="1100"/>
            </a:lvl7pPr>
            <a:lvl8pPr>
              <a:lnSpc>
                <a:spcPct val="100000"/>
              </a:lnSpc>
              <a:defRPr sz="900"/>
            </a:lvl8pPr>
            <a:lvl9pPr>
              <a:lnSpc>
                <a:spcPct val="100000"/>
              </a:lnSpc>
              <a:defRPr sz="600"/>
            </a:lvl9pPr>
          </a:lstStyle>
          <a:p>
            <a:pPr lvl="0"/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81238" y="166"/>
            <a:ext cx="5714603" cy="2480687"/>
          </a:xfrm>
        </p:spPr>
        <p:txBody>
          <a:bodyPr tIns="147763"/>
          <a:lstStyle>
            <a:lvl1pPr>
              <a:defRPr sz="3300"/>
            </a:lvl1pPr>
          </a:lstStyle>
          <a:p>
            <a:r>
              <a:rPr lang="pt-BR" noProof="0"/>
              <a:t>Clique para editar o título mestre</a:t>
            </a:r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778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2" y="951313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074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81" y="5002074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20546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2966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09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68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65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0908022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84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91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16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94122931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30009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33" y="3305275"/>
            <a:ext cx="7772400" cy="461569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33" y="2180064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266" indent="0">
              <a:buNone/>
              <a:defRPr sz="1300"/>
            </a:lvl2pPr>
            <a:lvl3pPr marL="684573" indent="0">
              <a:buNone/>
              <a:defRPr sz="1200"/>
            </a:lvl3pPr>
            <a:lvl4pPr marL="1026858" indent="0">
              <a:buNone/>
              <a:defRPr sz="1000"/>
            </a:lvl4pPr>
            <a:lvl5pPr marL="1369144" indent="0">
              <a:buNone/>
              <a:defRPr sz="1000"/>
            </a:lvl5pPr>
            <a:lvl6pPr marL="1711451" indent="0">
              <a:buNone/>
              <a:defRPr sz="1000"/>
            </a:lvl6pPr>
            <a:lvl7pPr marL="2053715" indent="0">
              <a:buNone/>
              <a:defRPr sz="1000"/>
            </a:lvl7pPr>
            <a:lvl8pPr marL="2395980" indent="0">
              <a:buNone/>
              <a:defRPr sz="1000"/>
            </a:lvl8pPr>
            <a:lvl9pPr marL="2738243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89525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95304" y="951337"/>
            <a:ext cx="4100512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45" y="951337"/>
            <a:ext cx="4100513" cy="378023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5E8A2-FC85-4617-B4E3-9D4A873D7C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6173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94"/>
            <a:ext cx="8229600" cy="23083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15134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1631179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105" y="1151348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266" indent="0">
              <a:buNone/>
              <a:defRPr sz="1500" b="1"/>
            </a:lvl2pPr>
            <a:lvl3pPr marL="684573" indent="0">
              <a:buNone/>
              <a:defRPr sz="1300" b="1"/>
            </a:lvl3pPr>
            <a:lvl4pPr marL="1026858" indent="0">
              <a:buNone/>
              <a:defRPr sz="1200" b="1"/>
            </a:lvl4pPr>
            <a:lvl5pPr marL="1369144" indent="0">
              <a:buNone/>
              <a:defRPr sz="1200" b="1"/>
            </a:lvl5pPr>
            <a:lvl6pPr marL="1711451" indent="0">
              <a:buNone/>
              <a:defRPr sz="1200" b="1"/>
            </a:lvl6pPr>
            <a:lvl7pPr marL="2053715" indent="0">
              <a:buNone/>
              <a:defRPr sz="1200" b="1"/>
            </a:lvl7pPr>
            <a:lvl8pPr marL="2395980" indent="0">
              <a:buNone/>
              <a:defRPr sz="1200" b="1"/>
            </a:lvl8pPr>
            <a:lvl9pPr marL="2738243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105" y="1631179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E46-9200-4BF6-9882-161AC89520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23692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A451-D61E-4B61-A8CC-D70D7A9F9D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626915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0EB8-2D3E-49C6-A763-48FDB0502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064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96" y="845717"/>
            <a:ext cx="3008313" cy="23073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9" y="20496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96" y="1076408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BA7-A867-452E-8E72-672C9C5C66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714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divider with 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150" y="1914148"/>
            <a:ext cx="4201072" cy="2493446"/>
          </a:xfrm>
          <a:solidFill>
            <a:srgbClr val="E1C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pt-BR"/>
              <a:t>Editar estilos de texto Mestre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201267" y="1914246"/>
            <a:ext cx="4571453" cy="2472181"/>
          </a:xfrm>
        </p:spPr>
        <p:txBody>
          <a:bodyPr lIns="268694" tIns="161202" rIns="0" anchor="t"/>
          <a:lstStyle>
            <a:lvl1pPr>
              <a:defRPr lang="de-DE" sz="15000" b="1" kern="1200" cap="all" dirty="0" smtClean="0">
                <a:solidFill>
                  <a:srgbClr val="8A669D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noProof="0" dirty="0"/>
              <a:t>00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14" hasCustomPrompt="1"/>
          </p:nvPr>
        </p:nvSpPr>
        <p:spPr>
          <a:xfrm>
            <a:off x="381243" y="386866"/>
            <a:ext cx="5714554" cy="1903368"/>
          </a:xfrm>
          <a:prstGeom prst="rect">
            <a:avLst/>
          </a:prstGeom>
        </p:spPr>
        <p:txBody>
          <a:bodyPr tIns="0" bIns="134348" anchor="b"/>
          <a:lstStyle>
            <a:lvl1pPr marL="0" algn="l" defTabSz="913095" rtl="0" eaLnBrk="1" latinLnBrk="0" hangingPunct="1">
              <a:defRPr lang="de-DE" sz="3300" b="1" kern="1200" cap="all" dirty="0" smtClean="0">
                <a:solidFill>
                  <a:srgbClr val="8A669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/>
              <a:t>Headline</a:t>
            </a:r>
          </a:p>
        </p:txBody>
      </p:sp>
      <p:sp>
        <p:nvSpPr>
          <p:cNvPr id="133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55" tIns="45477" rIns="90955" bIns="45477" numCol="1" anchor="t" anchorCtr="0" compatLnSpc="1">
            <a:prstTxWarp prst="textNoShape">
              <a:avLst/>
            </a:prstTxWarp>
          </a:bodyPr>
          <a:lstStyle/>
          <a:p>
            <a:pPr defTabSz="913095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2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81259" y="2670076"/>
            <a:ext cx="3250829" cy="1716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defRPr sz="1400" cap="none" baseline="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  <a:lvl6pPr>
              <a:lnSpc>
                <a:spcPct val="100000"/>
              </a:lnSpc>
              <a:defRPr sz="1100"/>
            </a:lvl6pPr>
            <a:lvl7pPr>
              <a:lnSpc>
                <a:spcPct val="100000"/>
              </a:lnSpc>
              <a:defRPr sz="1100"/>
            </a:lvl7pPr>
            <a:lvl8pPr>
              <a:lnSpc>
                <a:spcPct val="100000"/>
              </a:lnSpc>
              <a:defRPr sz="900"/>
            </a:lvl8pPr>
            <a:lvl9pPr>
              <a:lnSpc>
                <a:spcPct val="100000"/>
              </a:lnSpc>
              <a:defRPr sz="600"/>
            </a:lvl9pPr>
          </a:lstStyle>
          <a:p>
            <a:pPr lvl="0"/>
            <a:r>
              <a:rPr lang="en-GB" noProof="0" dirty="0"/>
              <a:t>01</a:t>
            </a:r>
          </a:p>
          <a:p>
            <a:pPr lvl="1"/>
            <a:r>
              <a:rPr lang="en-GB" noProof="0" dirty="0"/>
              <a:t>02</a:t>
            </a:r>
          </a:p>
          <a:p>
            <a:pPr lvl="2"/>
            <a:r>
              <a:rPr lang="en-GB" noProof="0" dirty="0"/>
              <a:t>03</a:t>
            </a:r>
          </a:p>
          <a:p>
            <a:pPr lvl="3"/>
            <a:r>
              <a:rPr lang="en-GB" noProof="0" dirty="0"/>
              <a:t>04</a:t>
            </a:r>
          </a:p>
          <a:p>
            <a:pPr lvl="4"/>
            <a:r>
              <a:rPr lang="en-GB" noProof="0" dirty="0"/>
              <a:t>05</a:t>
            </a:r>
          </a:p>
          <a:p>
            <a:pPr lvl="5"/>
            <a:r>
              <a:rPr lang="en-GB" noProof="0" dirty="0"/>
              <a:t>06</a:t>
            </a:r>
          </a:p>
          <a:p>
            <a:pPr lvl="6"/>
            <a:r>
              <a:rPr lang="en-GB" noProof="0" dirty="0"/>
              <a:t>07</a:t>
            </a:r>
          </a:p>
          <a:p>
            <a:pPr lvl="7"/>
            <a:r>
              <a:rPr lang="en-GB" noProof="0" dirty="0"/>
              <a:t>08</a:t>
            </a:r>
          </a:p>
          <a:p>
            <a:pPr lvl="8"/>
            <a:r>
              <a:rPr lang="en-GB" noProof="0" dirty="0"/>
              <a:t>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>
          <a:xfrm>
            <a:off x="8386794" y="4869337"/>
            <a:ext cx="385761" cy="274166"/>
          </a:xfrm>
          <a:prstGeom prst="rect">
            <a:avLst/>
          </a:prstGeom>
        </p:spPr>
        <p:txBody>
          <a:bodyPr/>
          <a:lstStyle/>
          <a:p>
            <a:fld id="{61201FF1-C63B-412E-ABF0-3D0E918900AC}" type="slidenum">
              <a:rPr lang="en-GB" smtClean="0">
                <a:solidFill>
                  <a:srgbClr val="000000"/>
                </a:solidFill>
              </a:rPr>
              <a:pPr/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658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316" y="3794820"/>
            <a:ext cx="5486400" cy="23083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316" y="45960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266" indent="0">
              <a:buNone/>
              <a:defRPr sz="2100"/>
            </a:lvl2pPr>
            <a:lvl3pPr marL="684573" indent="0">
              <a:buNone/>
              <a:defRPr sz="1800"/>
            </a:lvl3pPr>
            <a:lvl4pPr marL="1026858" indent="0">
              <a:buNone/>
              <a:defRPr sz="1500"/>
            </a:lvl4pPr>
            <a:lvl5pPr marL="1369144" indent="0">
              <a:buNone/>
              <a:defRPr sz="1500"/>
            </a:lvl5pPr>
            <a:lvl6pPr marL="1711451" indent="0">
              <a:buNone/>
              <a:defRPr sz="1500"/>
            </a:lvl6pPr>
            <a:lvl7pPr marL="2053715" indent="0">
              <a:buNone/>
              <a:defRPr sz="1500"/>
            </a:lvl7pPr>
            <a:lvl8pPr marL="2395980" indent="0">
              <a:buNone/>
              <a:defRPr sz="1500"/>
            </a:lvl8pPr>
            <a:lvl9pPr marL="2738243" indent="0">
              <a:buNone/>
              <a:defRPr sz="1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316" y="4025595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42266" indent="0">
              <a:buNone/>
              <a:defRPr sz="900"/>
            </a:lvl2pPr>
            <a:lvl3pPr marL="684573" indent="0">
              <a:buNone/>
              <a:defRPr sz="700"/>
            </a:lvl3pPr>
            <a:lvl4pPr marL="1026858" indent="0">
              <a:buNone/>
              <a:defRPr sz="700"/>
            </a:lvl4pPr>
            <a:lvl5pPr marL="1369144" indent="0">
              <a:buNone/>
              <a:defRPr sz="700"/>
            </a:lvl5pPr>
            <a:lvl6pPr marL="1711451" indent="0">
              <a:buNone/>
              <a:defRPr sz="700"/>
            </a:lvl6pPr>
            <a:lvl7pPr marL="2053715" indent="0">
              <a:buNone/>
              <a:defRPr sz="700"/>
            </a:lvl7pPr>
            <a:lvl8pPr marL="2395980" indent="0">
              <a:buNone/>
              <a:defRPr sz="700"/>
            </a:lvl8pPr>
            <a:lvl9pPr marL="2738243" indent="0">
              <a:buNone/>
              <a:defRPr sz="7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2A98-D5D9-4731-AA78-ACA6AB346E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87920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6ACA-21CC-4D27-B4B1-37C7DA84EB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93567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517998" y="445321"/>
            <a:ext cx="230832" cy="42862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0829" y="445321"/>
            <a:ext cx="6221414" cy="42862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AC60-4D7C-4E96-A787-AAB78F30677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17085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27" y="445295"/>
            <a:ext cx="8497888" cy="2286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Gráfico 2"/>
          <p:cNvSpPr>
            <a:spLocks noGrp="1"/>
          </p:cNvSpPr>
          <p:nvPr>
            <p:ph type="chart" idx="1"/>
          </p:nvPr>
        </p:nvSpPr>
        <p:spPr>
          <a:xfrm>
            <a:off x="395292" y="951337"/>
            <a:ext cx="8353425" cy="3780234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48688" y="5002149"/>
            <a:ext cx="32385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E651-A463-4C92-84E8-53A732D57CD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616596" y="5002149"/>
            <a:ext cx="2895600" cy="916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8753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9" y="0"/>
            <a:ext cx="9144000" cy="51435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gray">
          <a:xfrm>
            <a:off x="123832" y="93041"/>
            <a:ext cx="8886825" cy="4470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202" tIns="34099" rIns="68202" bIns="34099" anchor="ctr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5147" name="Bild 8" descr="AZ_Logo_RGB.a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84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91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916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828110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609" y="458539"/>
            <a:ext cx="6784975" cy="2308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44532" y="1022799"/>
            <a:ext cx="8053388" cy="3476625"/>
          </a:xfrm>
        </p:spPr>
        <p:txBody>
          <a:bodyPr/>
          <a:lstStyle/>
          <a:p>
            <a:pPr lvl="0"/>
            <a:endParaRPr lang="pt-PT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63"/>
            <a:ext cx="323850" cy="91678"/>
          </a:xfrm>
          <a:prstGeom prst="rect">
            <a:avLst/>
          </a:prstGeom>
          <a:solidFill>
            <a:srgbClr val="11338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i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D2BAFA7-1AF0-4795-A29A-68B35AAB27AC}" type="slidenum">
              <a:rPr lang="en-US" b="0" ker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 b="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904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602" y="458515"/>
            <a:ext cx="5087406" cy="23073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6695323" y="4867596"/>
            <a:ext cx="125051" cy="276999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  <a:p>
            <a:fld id="{0C9AE15A-3067-4644-831D-3854FF13101F}" type="slidenum">
              <a:rPr lang="en-US">
                <a:solidFill>
                  <a:srgbClr val="000000"/>
                </a:solidFill>
              </a:rPr>
              <a:pPr/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34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4"/>
          <p:cNvSpPr>
            <a:spLocks/>
          </p:cNvSpPr>
          <p:nvPr userDrawn="1"/>
        </p:nvSpPr>
        <p:spPr bwMode="auto">
          <a:xfrm>
            <a:off x="631830" y="511969"/>
            <a:ext cx="3686175" cy="2743200"/>
          </a:xfrm>
          <a:custGeom>
            <a:avLst/>
            <a:gdLst>
              <a:gd name="T0" fmla="*/ 0 w 2322"/>
              <a:gd name="T1" fmla="*/ 2304 h 2304"/>
              <a:gd name="T2" fmla="*/ 2010 w 2322"/>
              <a:gd name="T3" fmla="*/ 2304 h 2304"/>
              <a:gd name="T4" fmla="*/ 2322 w 2322"/>
              <a:gd name="T5" fmla="*/ 1992 h 2304"/>
              <a:gd name="T6" fmla="*/ 2322 w 2322"/>
              <a:gd name="T7" fmla="*/ 0 h 2304"/>
              <a:gd name="T8" fmla="*/ 0 w 2322"/>
              <a:gd name="T9" fmla="*/ 0 h 2304"/>
              <a:gd name="T10" fmla="*/ 0 w 2322"/>
              <a:gd name="T11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202" tIns="34099" rIns="68202" bIns="34099"/>
          <a:lstStyle/>
          <a:p>
            <a:pPr defTabSz="684573" fontAlgn="base">
              <a:spcBef>
                <a:spcPct val="0"/>
              </a:spcBef>
              <a:spcAft>
                <a:spcPct val="0"/>
              </a:spcAft>
            </a:pPr>
            <a:endParaRPr lang="de-DE" sz="1300">
              <a:solidFill>
                <a:srgbClr val="003366"/>
              </a:solidFill>
            </a:endParaRPr>
          </a:p>
        </p:txBody>
      </p:sp>
      <p:pic>
        <p:nvPicPr>
          <p:cNvPr id="20" name="Bild 8" descr="AZ_Logo_RGB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67" y="4291151"/>
            <a:ext cx="1920875" cy="64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54" y="576275"/>
            <a:ext cx="3598863" cy="74424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61781"/>
          <a:lstStyle>
            <a:lvl1pPr defTabSz="684573" eaLnBrk="1" hangingPunct="1">
              <a:buFont typeface="Wingdings" pitchFamily="2" charset="2"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1892" y="2740827"/>
            <a:ext cx="3171825" cy="409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872" tIns="34906" rIns="67155" bIns="8055" anchor="b">
            <a:spAutoFit/>
          </a:bodyPr>
          <a:lstStyle>
            <a:lvl1pPr eaLnBrk="1" hangingPunct="1">
              <a:spcAft>
                <a:spcPct val="0"/>
              </a:spcAft>
              <a:buFont typeface="Wingdings" pitchFamily="2" charset="2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510938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4314-2164-432F-8526-63318604CD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851990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33" y="3305256"/>
            <a:ext cx="7772400" cy="461569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33" y="2180064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266" indent="0">
              <a:buNone/>
              <a:defRPr sz="1300"/>
            </a:lvl2pPr>
            <a:lvl3pPr marL="684573" indent="0">
              <a:buNone/>
              <a:defRPr sz="1200"/>
            </a:lvl3pPr>
            <a:lvl4pPr marL="1026858" indent="0">
              <a:buNone/>
              <a:defRPr sz="1000"/>
            </a:lvl4pPr>
            <a:lvl5pPr marL="1369144" indent="0">
              <a:buNone/>
              <a:defRPr sz="1000"/>
            </a:lvl5pPr>
            <a:lvl6pPr marL="1711451" indent="0">
              <a:buNone/>
              <a:defRPr sz="1000"/>
            </a:lvl6pPr>
            <a:lvl7pPr marL="2053715" indent="0">
              <a:buNone/>
              <a:defRPr sz="1000"/>
            </a:lvl7pPr>
            <a:lvl8pPr marL="2395980" indent="0">
              <a:buNone/>
              <a:defRPr sz="1000"/>
            </a:lvl8pPr>
            <a:lvl9pPr marL="2738243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CEC-3F6D-4E5C-8574-AAF781429D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6124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83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 descr="Standard-Headline" title="Standard-Headline"/>
          <p:cNvSpPr>
            <a:spLocks noGrp="1"/>
          </p:cNvSpPr>
          <p:nvPr>
            <p:ph type="title"/>
          </p:nvPr>
        </p:nvSpPr>
        <p:spPr>
          <a:xfrm>
            <a:off x="381040" y="196422"/>
            <a:ext cx="8005764" cy="576129"/>
          </a:xfrm>
          <a:prstGeom prst="rect">
            <a:avLst/>
          </a:prstGeom>
        </p:spPr>
        <p:txBody>
          <a:bodyPr vert="horz" wrap="square" lIns="0" tIns="214924" rIns="0" bIns="0" rtlCol="0" anchor="t">
            <a:noAutofit/>
          </a:bodyPr>
          <a:lstStyle/>
          <a:p>
            <a:r>
              <a:rPr lang="en-GB" noProof="0" dirty="0" err="1"/>
              <a:t>TitLE</a:t>
            </a:r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81051" y="4775683"/>
            <a:ext cx="4205884" cy="93992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pPr defTabSz="684970"/>
            <a:r>
              <a:rPr lang="en-GB">
                <a:solidFill>
                  <a:srgbClr val="000000"/>
                </a:solidFill>
              </a:rPr>
              <a:t>File name | department | author </a:t>
            </a:r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183" name="Gerade Verbindung 182"/>
          <p:cNvCxnSpPr/>
          <p:nvPr/>
        </p:nvCxnSpPr>
        <p:spPr>
          <a:xfrm>
            <a:off x="4571999" y="-161962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>
            <a:off x="383923" y="-161962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rade Verbindung 184"/>
          <p:cNvCxnSpPr/>
          <p:nvPr/>
        </p:nvCxnSpPr>
        <p:spPr>
          <a:xfrm>
            <a:off x="2479710" y="-161962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rade Verbindung 185"/>
          <p:cNvCxnSpPr/>
          <p:nvPr/>
        </p:nvCxnSpPr>
        <p:spPr>
          <a:xfrm>
            <a:off x="6664577" y="-161962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 Verbindung 186"/>
          <p:cNvCxnSpPr/>
          <p:nvPr/>
        </p:nvCxnSpPr>
        <p:spPr>
          <a:xfrm>
            <a:off x="8767869" y="-161962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Gerade Verbindung 187"/>
          <p:cNvCxnSpPr/>
          <p:nvPr/>
        </p:nvCxnSpPr>
        <p:spPr>
          <a:xfrm>
            <a:off x="4574858" y="5166296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188"/>
          <p:cNvCxnSpPr/>
          <p:nvPr/>
        </p:nvCxnSpPr>
        <p:spPr>
          <a:xfrm>
            <a:off x="386780" y="5166296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189"/>
          <p:cNvCxnSpPr/>
          <p:nvPr/>
        </p:nvCxnSpPr>
        <p:spPr>
          <a:xfrm>
            <a:off x="2482568" y="5166296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190"/>
          <p:cNvCxnSpPr/>
          <p:nvPr/>
        </p:nvCxnSpPr>
        <p:spPr>
          <a:xfrm>
            <a:off x="6667434" y="5166296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Gerade Verbindung 191"/>
          <p:cNvCxnSpPr/>
          <p:nvPr/>
        </p:nvCxnSpPr>
        <p:spPr>
          <a:xfrm>
            <a:off x="8770727" y="5166296"/>
            <a:ext cx="0" cy="121485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 flipH="1">
            <a:off x="-235159" y="954660"/>
            <a:ext cx="162039" cy="0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380838" y="955693"/>
            <a:ext cx="8392693" cy="36272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01</a:t>
            </a:r>
          </a:p>
          <a:p>
            <a:pPr lvl="1"/>
            <a:r>
              <a:rPr lang="en-GB" dirty="0"/>
              <a:t>02</a:t>
            </a:r>
          </a:p>
          <a:p>
            <a:pPr lvl="2"/>
            <a:r>
              <a:rPr lang="en-GB" dirty="0"/>
              <a:t>03</a:t>
            </a:r>
          </a:p>
          <a:p>
            <a:pPr lvl="3"/>
            <a:r>
              <a:rPr lang="en-GB" dirty="0"/>
              <a:t>04</a:t>
            </a:r>
          </a:p>
          <a:p>
            <a:pPr lvl="4"/>
            <a:r>
              <a:rPr lang="en-GB" dirty="0"/>
              <a:t>05</a:t>
            </a:r>
          </a:p>
          <a:p>
            <a:pPr lvl="5"/>
            <a:r>
              <a:rPr lang="en-GB" dirty="0"/>
              <a:t>06</a:t>
            </a:r>
          </a:p>
          <a:p>
            <a:pPr lvl="6"/>
            <a:r>
              <a:rPr lang="en-GB" dirty="0"/>
              <a:t>07</a:t>
            </a:r>
          </a:p>
          <a:p>
            <a:pPr lvl="7"/>
            <a:r>
              <a:rPr lang="en-GB" dirty="0"/>
              <a:t>08</a:t>
            </a:r>
          </a:p>
          <a:p>
            <a:pPr lvl="8"/>
            <a:r>
              <a:rPr lang="en-GB" dirty="0"/>
              <a:t>09</a:t>
            </a:r>
          </a:p>
        </p:txBody>
      </p:sp>
      <p:cxnSp>
        <p:nvCxnSpPr>
          <p:cNvPr id="20" name="Gerade Verbindung 19"/>
          <p:cNvCxnSpPr/>
          <p:nvPr/>
        </p:nvCxnSpPr>
        <p:spPr>
          <a:xfrm flipH="1">
            <a:off x="-235159" y="1146545"/>
            <a:ext cx="162039" cy="0"/>
          </a:xfrm>
          <a:prstGeom prst="line">
            <a:avLst/>
          </a:prstGeom>
          <a:ln>
            <a:solidFill>
              <a:schemeClr val="bg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54"/>
          <p:cNvSpPr>
            <a:spLocks noEditPoints="1"/>
          </p:cNvSpPr>
          <p:nvPr/>
        </p:nvSpPr>
        <p:spPr bwMode="auto">
          <a:xfrm>
            <a:off x="8540839" y="195493"/>
            <a:ext cx="231686" cy="232430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90976" tIns="45487" rIns="90976" bIns="45487" numCol="1" anchor="t" anchorCtr="0" compatLnSpc="1">
            <a:prstTxWarp prst="textNoShape">
              <a:avLst/>
            </a:prstTxWarp>
          </a:bodyPr>
          <a:lstStyle/>
          <a:p>
            <a:pPr defTabSz="913278">
              <a:defRPr/>
            </a:pPr>
            <a:endParaRPr lang="en-GB" sz="1800" kern="0" dirty="0">
              <a:solidFill>
                <a:srgbClr val="003781"/>
              </a:solidFill>
            </a:endParaRPr>
          </a:p>
        </p:txBody>
      </p:sp>
      <p:sp>
        <p:nvSpPr>
          <p:cNvPr id="19" name="Rectangle 3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921500" y="4834024"/>
            <a:ext cx="2122488" cy="411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7173" rIns="0" bIns="0" numCol="1" anchor="t" anchorCtr="0" compatLnSpc="1">
            <a:prstTxWarp prst="textNoShape">
              <a:avLst/>
            </a:prstTxWarp>
          </a:bodyPr>
          <a:lstStyle>
            <a:lvl1pPr algn="r" defTabSz="587439" eaLnBrk="0" hangingPunct="0">
              <a:spcAft>
                <a:spcPct val="0"/>
              </a:spcAft>
              <a:buClrTx/>
              <a:buFontTx/>
              <a:buNone/>
              <a:defRPr sz="600" b="0"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  <a:p>
            <a:pPr>
              <a:defRPr/>
            </a:pPr>
            <a:fld id="{18DC6599-A4BC-4AF2-BFBC-F5790B794225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3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D9350B7C-12AB-47DE-9D11-943FC72A0A0D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0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  <p:sldLayoutId id="2147483811" r:id="rId17"/>
    <p:sldLayoutId id="2147483812" r:id="rId18"/>
    <p:sldLayoutId id="2147483813" r:id="rId19"/>
    <p:sldLayoutId id="2147483814" r:id="rId20"/>
    <p:sldLayoutId id="2147483815" r:id="rId21"/>
    <p:sldLayoutId id="2147483816" r:id="rId22"/>
    <p:sldLayoutId id="2147483817" r:id="rId23"/>
    <p:sldLayoutId id="2147483818" r:id="rId24"/>
    <p:sldLayoutId id="2147483819" r:id="rId25"/>
    <p:sldLayoutId id="2147483820" r:id="rId26"/>
  </p:sldLayoutIdLst>
  <p:hf hdr="0"/>
  <p:txStyles>
    <p:titleStyle>
      <a:lvl1pPr algn="l" defTabSz="913095" rtl="0" eaLnBrk="1" latinLnBrk="0" hangingPunct="1">
        <a:spcBef>
          <a:spcPct val="0"/>
        </a:spcBef>
        <a:buNone/>
        <a:defRPr sz="23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None/>
        <a:defRPr sz="1400" b="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134366" marR="0" indent="-134366" algn="l" defTabSz="913095" rtl="0" eaLnBrk="1" fontAlgn="auto" latinLnBrk="0" hangingPunct="1">
        <a:lnSpc>
          <a:spcPct val="100000"/>
        </a:lnSpc>
        <a:spcBef>
          <a:spcPts val="150"/>
        </a:spcBef>
        <a:spcAft>
          <a:spcPts val="150"/>
        </a:spcAft>
        <a:buClrTx/>
        <a:buSzTx/>
        <a:buFont typeface="Arial" panose="020B0604020202020204" pitchFamily="34" charset="0"/>
        <a:buChar char="•"/>
        <a:tabLst/>
        <a:defRPr lang="en-GB" sz="1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65160" indent="-134366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77542" indent="-177542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Clr>
          <a:schemeClr val="tx1"/>
        </a:buClr>
        <a:buFont typeface="+mj-lt"/>
        <a:buAutoNum type="arabicPeriod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4366" indent="-134366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Symbol" panose="05050102010706020507" pitchFamily="18" charset="2"/>
        <a:buChar char="-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91955" indent="-91955" algn="l" defTabSz="913095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+mj-lt"/>
        <a:buAutoNum type="arabicParenR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15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95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31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189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705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221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779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331" algn="l" defTabSz="913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5" y="951341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75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778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778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96" y="4999575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778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7" name="Group 9"/>
          <p:cNvGrpSpPr>
            <a:grpSpLocks/>
          </p:cNvGrpSpPr>
          <p:nvPr userDrawn="1"/>
        </p:nvGrpSpPr>
        <p:grpSpPr bwMode="auto">
          <a:xfrm>
            <a:off x="7659723" y="79922"/>
            <a:ext cx="1335533" cy="493994"/>
            <a:chOff x="4350" y="3617"/>
            <a:chExt cx="1122" cy="415"/>
          </a:xfrm>
        </p:grpSpPr>
        <p:sp>
          <p:nvSpPr>
            <p:cNvPr id="18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883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9" name="Picture 11" descr="Logo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4CC302F2-5573-46A1-BE53-514B64A6A4C7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2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  <p:sldLayoutId id="2147484274" r:id="rId12"/>
    <p:sldLayoutId id="2147484275" r:id="rId13"/>
    <p:sldLayoutId id="2147484276" r:id="rId14"/>
    <p:sldLayoutId id="2147484277" r:id="rId15"/>
  </p:sldLayoutIdLst>
  <p:transition/>
  <p:hf hdr="0" ftr="0" dt="0"/>
  <p:txStyles>
    <p:titleStyle>
      <a:lvl1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371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778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7166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555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3013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78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822" indent="-70154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517" indent="-71342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884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10252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619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988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7396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71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7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166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555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964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333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70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906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5" y="951341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42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778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778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96" y="4999542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778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5" name="Group 9"/>
          <p:cNvGrpSpPr>
            <a:grpSpLocks/>
          </p:cNvGrpSpPr>
          <p:nvPr userDrawn="1"/>
        </p:nvGrpSpPr>
        <p:grpSpPr bwMode="auto">
          <a:xfrm>
            <a:off x="7659723" y="79922"/>
            <a:ext cx="1335533" cy="493994"/>
            <a:chOff x="4350" y="3617"/>
            <a:chExt cx="1122" cy="415"/>
          </a:xfrm>
        </p:grpSpPr>
        <p:sp>
          <p:nvSpPr>
            <p:cNvPr id="16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883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7" name="Picture 11" descr="Logo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E7DE7822-D570-4799-A82A-0897549A1E2F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8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91" r:id="rId13"/>
    <p:sldLayoutId id="2147484292" r:id="rId14"/>
  </p:sldLayoutIdLst>
  <p:transition/>
  <p:hf hdr="0" ftr="0" dt="0"/>
  <p:txStyles>
    <p:titleStyle>
      <a:lvl1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371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778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7166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555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3013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78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822" indent="-70154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517" indent="-71342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884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10252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619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988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7396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71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7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166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555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964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333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70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906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5" y="951313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497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778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778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81" y="4999497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778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2" name="Group 9"/>
          <p:cNvGrpSpPr>
            <a:grpSpLocks/>
          </p:cNvGrpSpPr>
          <p:nvPr userDrawn="1"/>
        </p:nvGrpSpPr>
        <p:grpSpPr bwMode="auto">
          <a:xfrm>
            <a:off x="7659723" y="79922"/>
            <a:ext cx="1335533" cy="493994"/>
            <a:chOff x="4350" y="3617"/>
            <a:chExt cx="1122" cy="415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883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4" name="Picture 11" descr="Logo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2DBDC22E-C100-401C-9487-3C0CD4B29639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4" r:id="rId1"/>
    <p:sldLayoutId id="2147484295" r:id="rId2"/>
    <p:sldLayoutId id="2147484296" r:id="rId3"/>
    <p:sldLayoutId id="2147484297" r:id="rId4"/>
    <p:sldLayoutId id="2147484298" r:id="rId5"/>
    <p:sldLayoutId id="2147484299" r:id="rId6"/>
    <p:sldLayoutId id="2147484300" r:id="rId7"/>
    <p:sldLayoutId id="2147484301" r:id="rId8"/>
    <p:sldLayoutId id="2147484302" r:id="rId9"/>
    <p:sldLayoutId id="2147484303" r:id="rId10"/>
    <p:sldLayoutId id="2147484304" r:id="rId11"/>
    <p:sldLayoutId id="2147484305" r:id="rId12"/>
    <p:sldLayoutId id="2147484306" r:id="rId13"/>
  </p:sldLayoutIdLst>
  <p:transition/>
  <p:hf hdr="0" ftr="0" dt="0"/>
  <p:txStyles>
    <p:titleStyle>
      <a:lvl1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371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778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7166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555" algn="l" defTabSz="587273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3013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78" indent="-63013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822" indent="-70154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517" indent="-71342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884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10252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619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988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7396" indent="-6301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71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7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166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555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964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333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700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9068" algn="l" defTabSz="68477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2" y="951313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488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573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573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81" y="4999488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573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2" name="Group 9"/>
          <p:cNvGrpSpPr>
            <a:grpSpLocks/>
          </p:cNvGrpSpPr>
          <p:nvPr userDrawn="1"/>
        </p:nvGrpSpPr>
        <p:grpSpPr bwMode="auto">
          <a:xfrm>
            <a:off x="7659722" y="79915"/>
            <a:ext cx="1335533" cy="493994"/>
            <a:chOff x="4350" y="3617"/>
            <a:chExt cx="1122" cy="415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679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4" name="Picture 11" descr="Logo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A85F19A6-0EE3-4A21-A174-A1B0AF9864C5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8" r:id="rId1"/>
    <p:sldLayoutId id="2147484659" r:id="rId2"/>
    <p:sldLayoutId id="2147484660" r:id="rId3"/>
    <p:sldLayoutId id="2147484661" r:id="rId4"/>
    <p:sldLayoutId id="2147484662" r:id="rId5"/>
    <p:sldLayoutId id="2147484663" r:id="rId6"/>
    <p:sldLayoutId id="2147484664" r:id="rId7"/>
    <p:sldLayoutId id="2147484665" r:id="rId8"/>
    <p:sldLayoutId id="2147484666" r:id="rId9"/>
    <p:sldLayoutId id="2147484667" r:id="rId10"/>
    <p:sldLayoutId id="2147484668" r:id="rId11"/>
    <p:sldLayoutId id="2147484669" r:id="rId12"/>
    <p:sldLayoutId id="2147484670" r:id="rId13"/>
  </p:sldLayoutIdLst>
  <p:transition/>
  <p:hf hdr="0" ftr="0" dt="0"/>
  <p:txStyles>
    <p:titleStyle>
      <a:lvl1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266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573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6858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144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2995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00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684" indent="-7013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316" indent="-71321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623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09888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152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430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6724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6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57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858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144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451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3715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598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24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2" y="951337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63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573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573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96" y="4999563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573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7" name="Group 9"/>
          <p:cNvGrpSpPr>
            <a:grpSpLocks/>
          </p:cNvGrpSpPr>
          <p:nvPr userDrawn="1"/>
        </p:nvGrpSpPr>
        <p:grpSpPr bwMode="auto">
          <a:xfrm>
            <a:off x="7659722" y="79915"/>
            <a:ext cx="1335533" cy="493994"/>
            <a:chOff x="4350" y="3617"/>
            <a:chExt cx="1122" cy="415"/>
          </a:xfrm>
        </p:grpSpPr>
        <p:sp>
          <p:nvSpPr>
            <p:cNvPr id="18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679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9" name="Picture 11" descr="Logo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806FAF51-DB34-49A2-A30E-8BFD9B3B9BF8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7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1" r:id="rId1"/>
    <p:sldLayoutId id="2147484732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38" r:id="rId8"/>
    <p:sldLayoutId id="2147484739" r:id="rId9"/>
    <p:sldLayoutId id="2147484740" r:id="rId10"/>
    <p:sldLayoutId id="2147484741" r:id="rId11"/>
    <p:sldLayoutId id="2147484742" r:id="rId12"/>
    <p:sldLayoutId id="2147484743" r:id="rId13"/>
    <p:sldLayoutId id="2147484744" r:id="rId14"/>
    <p:sldLayoutId id="2147484745" r:id="rId15"/>
  </p:sldLayoutIdLst>
  <p:transition/>
  <p:hf hdr="0" ftr="0" dt="0"/>
  <p:txStyles>
    <p:titleStyle>
      <a:lvl1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266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573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6858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144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2995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00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684" indent="-7013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316" indent="-71321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623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09888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152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430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6724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6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57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858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144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451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3715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598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24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2" y="951337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30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573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573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96" y="4999530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573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5" name="Group 9"/>
          <p:cNvGrpSpPr>
            <a:grpSpLocks/>
          </p:cNvGrpSpPr>
          <p:nvPr userDrawn="1"/>
        </p:nvGrpSpPr>
        <p:grpSpPr bwMode="auto">
          <a:xfrm>
            <a:off x="7659722" y="79915"/>
            <a:ext cx="1335533" cy="493994"/>
            <a:chOff x="4350" y="3617"/>
            <a:chExt cx="1122" cy="415"/>
          </a:xfrm>
        </p:grpSpPr>
        <p:sp>
          <p:nvSpPr>
            <p:cNvPr id="16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679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7" name="Picture 11" descr="Logo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1F537004-44A0-45C8-8461-84C865FBA00B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05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</p:sldLayoutIdLst>
  <p:transition/>
  <p:hf hdr="0" ftr="0" dt="0"/>
  <p:txStyles>
    <p:titleStyle>
      <a:lvl1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266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573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6858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144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2995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00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684" indent="-7013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316" indent="-71321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623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09888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152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430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6724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6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57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858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144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451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3715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598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24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92" y="951337"/>
            <a:ext cx="8353425" cy="378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4310" tIns="134310" rIns="134310" bIns="13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Subtítulo</a:t>
            </a:r>
          </a:p>
          <a:p>
            <a:pPr lvl="0"/>
            <a:r>
              <a:rPr lang="en-US"/>
              <a:t>Cuerpo de texto</a:t>
            </a:r>
          </a:p>
          <a:p>
            <a:pPr lvl="2"/>
            <a:r>
              <a:rPr lang="en-US"/>
              <a:t>Nivel 1</a:t>
            </a:r>
          </a:p>
          <a:p>
            <a:pPr lvl="3"/>
            <a:r>
              <a:rPr lang="en-US"/>
              <a:t>Nivel 2</a:t>
            </a:r>
          </a:p>
          <a:p>
            <a:pPr lvl="4"/>
            <a:r>
              <a:rPr lang="en-US"/>
              <a:t>Nivel 3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48688" y="4999527"/>
            <a:ext cx="323850" cy="9167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Aft>
                <a:spcPct val="0"/>
              </a:spcAft>
              <a:buClrTx/>
              <a:buFontTx/>
              <a:buNone/>
              <a:defRPr sz="600" b="1">
                <a:solidFill>
                  <a:schemeClr val="bg1"/>
                </a:solidFill>
              </a:defRPr>
            </a:lvl1pPr>
          </a:lstStyle>
          <a:p>
            <a:pPr defTabSz="684573" fontAlgn="base">
              <a:spcBef>
                <a:spcPct val="0"/>
              </a:spcBef>
              <a:defRPr/>
            </a:pPr>
            <a:fld id="{DA19A364-42CF-4515-BFC8-EE6D86E71B02}" type="slidenum">
              <a:rPr lang="en-US" smtClean="0">
                <a:solidFill>
                  <a:srgbClr val="FFFFFF"/>
                </a:solidFill>
              </a:rPr>
              <a:pPr defTabSz="684573" fontAlgn="base">
                <a:spcBef>
                  <a:spcPct val="0"/>
                </a:spcBef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50827" y="445295"/>
            <a:ext cx="8497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Titular</a:t>
            </a:r>
          </a:p>
        </p:txBody>
      </p:sp>
      <p:sp>
        <p:nvSpPr>
          <p:cNvPr id="1974280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616596" y="4999527"/>
            <a:ext cx="2895600" cy="9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Aft>
                <a:spcPct val="0"/>
              </a:spcAft>
              <a:buClrTx/>
              <a:buFontTx/>
              <a:buNone/>
              <a:defRPr sz="600"/>
            </a:lvl1pPr>
          </a:lstStyle>
          <a:p>
            <a:pPr defTabSz="684573" fontAlgn="base">
              <a:spcBef>
                <a:spcPct val="0"/>
              </a:spcBef>
              <a:defRPr/>
            </a:pPr>
            <a:endParaRPr lang="en-US">
              <a:solidFill>
                <a:srgbClr val="003366"/>
              </a:solidFill>
            </a:endParaRPr>
          </a:p>
        </p:txBody>
      </p:sp>
      <p:grpSp>
        <p:nvGrpSpPr>
          <p:cNvPr id="15" name="Group 9"/>
          <p:cNvGrpSpPr>
            <a:grpSpLocks/>
          </p:cNvGrpSpPr>
          <p:nvPr userDrawn="1"/>
        </p:nvGrpSpPr>
        <p:grpSpPr bwMode="auto">
          <a:xfrm>
            <a:off x="7659721" y="79915"/>
            <a:ext cx="1335533" cy="493994"/>
            <a:chOff x="4350" y="3617"/>
            <a:chExt cx="1122" cy="415"/>
          </a:xfrm>
        </p:grpSpPr>
        <p:sp>
          <p:nvSpPr>
            <p:cNvPr id="16" name="Rectangle 10"/>
            <p:cNvSpPr>
              <a:spLocks noChangeArrowheads="1"/>
            </p:cNvSpPr>
            <p:nvPr/>
          </p:nvSpPr>
          <p:spPr bwMode="gray">
            <a:xfrm>
              <a:off x="4350" y="3617"/>
              <a:ext cx="1122" cy="41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678679" fontAlgn="base">
                <a:spcBef>
                  <a:spcPct val="0"/>
                </a:spcBef>
                <a:spcAft>
                  <a:spcPct val="30000"/>
                </a:spcAft>
                <a:buClr>
                  <a:srgbClr val="113388"/>
                </a:buClr>
                <a:defRPr/>
              </a:pPr>
              <a:endParaRPr lang="pt-PT" sz="1600" dirty="0">
                <a:solidFill>
                  <a:srgbClr val="003366"/>
                </a:solidFill>
              </a:endParaRPr>
            </a:p>
          </p:txBody>
        </p:sp>
        <p:pic>
          <p:nvPicPr>
            <p:cNvPr id="17" name="Picture 11" descr="Logo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gray">
            <a:xfrm>
              <a:off x="4477" y="3716"/>
              <a:ext cx="8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MSIPCMContentMarking" descr="{&quot;HashCode&quot;:417909460,&quot;Placement&quot;:&quot;Header&quot;,&quot;Top&quot;:0.0,&quot;Left&quot;:333.295349,&quot;SlideWidth&quot;:720,&quot;SlideHeight&quot;:405}">
            <a:extLst>
              <a:ext uri="{FF2B5EF4-FFF2-40B4-BE49-F238E27FC236}">
                <a16:creationId xmlns:a16="http://schemas.microsoft.com/office/drawing/2014/main" id="{63D2FB3D-70FF-4C82-B3D2-D60247EECAB8}"/>
              </a:ext>
            </a:extLst>
          </p:cNvPr>
          <p:cNvSpPr txBox="1"/>
          <p:nvPr userDrawn="1"/>
        </p:nvSpPr>
        <p:spPr>
          <a:xfrm>
            <a:off x="4232851" y="0"/>
            <a:ext cx="678298" cy="26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PT" sz="100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pt-PT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6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  <p:sldLayoutId id="2147484786" r:id="rId12"/>
    <p:sldLayoutId id="2147484787" r:id="rId13"/>
  </p:sldLayoutIdLst>
  <p:transition/>
  <p:hf hdr="0" ftr="0" dt="0"/>
  <p:txStyles>
    <p:titleStyle>
      <a:lvl1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2pPr>
      <a:lvl3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3pPr>
      <a:lvl4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4pPr>
      <a:lvl5pPr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5pPr>
      <a:lvl6pPr marL="342266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6pPr>
      <a:lvl7pPr marL="684573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7pPr>
      <a:lvl8pPr marL="1026858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8pPr>
      <a:lvl9pPr marL="1369144" algn="l" defTabSz="587097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00"/>
          </a:solidFill>
          <a:latin typeface="Arial" charset="0"/>
        </a:defRPr>
      </a:lvl9pPr>
    </p:titleStyle>
    <p:bodyStyle>
      <a:lvl1pPr marL="62995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60300" indent="-62995" algn="l" rtl="0" eaLnBrk="0" fontAlgn="base" hangingPunct="0">
        <a:spcBef>
          <a:spcPct val="0"/>
        </a:spcBef>
        <a:spcAft>
          <a:spcPct val="20000"/>
        </a:spcAft>
        <a:buFont typeface="Wingdings" pitchFamily="2" charset="2"/>
        <a:defRPr sz="1200">
          <a:solidFill>
            <a:schemeClr val="tx1"/>
          </a:solidFill>
          <a:latin typeface="+mn-lt"/>
        </a:defRPr>
      </a:lvl2pPr>
      <a:lvl3pPr marL="464684" indent="-70133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670316" indent="-71321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4pPr>
      <a:lvl5pPr marL="867623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5pPr>
      <a:lvl6pPr marL="1209888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6pPr>
      <a:lvl7pPr marL="1552152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7pPr>
      <a:lvl8pPr marL="1894430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8pPr>
      <a:lvl9pPr marL="2236724" indent="-62995" algn="l" rtl="0" eaLnBrk="0" fontAlgn="base" hangingPunct="0">
        <a:spcBef>
          <a:spcPct val="0"/>
        </a:spcBef>
        <a:spcAft>
          <a:spcPct val="20000"/>
        </a:spcAft>
        <a:buClr>
          <a:schemeClr val="accent1"/>
        </a:buClr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6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57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858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144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451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3715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5980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243" algn="l" defTabSz="68457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emf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9.emf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e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exto 1"/>
          <p:cNvSpPr>
            <a:spLocks noGrp="1"/>
          </p:cNvSpPr>
          <p:nvPr>
            <p:ph type="body" sz="quarter" idx="18"/>
          </p:nvPr>
        </p:nvSpPr>
        <p:spPr>
          <a:xfrm>
            <a:off x="3632116" y="-9596"/>
            <a:ext cx="2556033" cy="352543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pt-PT" dirty="0"/>
          </a:p>
        </p:txBody>
      </p:sp>
      <p:sp>
        <p:nvSpPr>
          <p:cNvPr id="2" name="Marcador de Posição do Texto 1"/>
          <p:cNvSpPr>
            <a:spLocks noGrp="1"/>
          </p:cNvSpPr>
          <p:nvPr>
            <p:ph type="body" sz="quarter" idx="18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quarter" idx="13"/>
          </p:nvPr>
        </p:nvSpPr>
        <p:spPr>
          <a:xfrm>
            <a:off x="382566" y="1984749"/>
            <a:ext cx="3051610" cy="1738713"/>
          </a:xfrm>
        </p:spPr>
        <p:txBody>
          <a:bodyPr/>
          <a:lstStyle/>
          <a:p>
            <a:endParaRPr lang="pt-PT" b="1" dirty="0"/>
          </a:p>
          <a:p>
            <a:endParaRPr lang="pt-PT" b="1" dirty="0"/>
          </a:p>
          <a:p>
            <a:r>
              <a:rPr lang="pt-PT" b="1" dirty="0">
                <a:solidFill>
                  <a:schemeClr val="tx2"/>
                </a:solidFill>
              </a:rPr>
              <a:t>Prazos Médios de Regularização de Sinistros Automóvel - 2024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chemeClr val="tx2"/>
                </a:solidFill>
              </a:rPr>
              <a:t>DECRETO LEI 291/2007</a:t>
            </a:r>
            <a:endParaRPr lang="pt-P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0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o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5" imgW="216" imgH="216" progId="TCLayout.ActiveDocument.1">
                  <p:embed/>
                </p:oleObj>
              </mc:Choice>
              <mc:Fallback>
                <p:oleObj name="Slide do think-cell" r:id="rId5" imgW="216" imgH="216" progId="TCLayout.ActiveDocument.1">
                  <p:embed/>
                  <p:pic>
                    <p:nvPicPr>
                      <p:cNvPr id="6" name="Objecto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ângulo 7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4F2F2"/>
          </a:solidFill>
          <a:ln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4814">
              <a:spcBef>
                <a:spcPct val="0"/>
              </a:spcBef>
              <a:spcAft>
                <a:spcPct val="0"/>
              </a:spcAft>
            </a:pPr>
            <a:endParaRPr lang="pt-PT" sz="11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5" name="Textplatzhalter 75"/>
          <p:cNvSpPr>
            <a:spLocks noGrp="1"/>
          </p:cNvSpPr>
          <p:nvPr>
            <p:ph type="body" sz="quarter" idx="19"/>
          </p:nvPr>
        </p:nvSpPr>
        <p:spPr>
          <a:xfrm>
            <a:off x="107" y="2"/>
            <a:ext cx="6488113" cy="576129"/>
          </a:xfrm>
          <a:solidFill>
            <a:srgbClr val="DBD3BD"/>
          </a:solidFill>
        </p:spPr>
        <p:txBody>
          <a:bodyPr/>
          <a:lstStyle/>
          <a:p>
            <a:r>
              <a:rPr lang="pt-BR" dirty="0"/>
              <a:t>	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88035" y="122613"/>
            <a:ext cx="5758346" cy="507831"/>
          </a:xfrm>
          <a:prstGeom prst="rect">
            <a:avLst/>
          </a:prstGeom>
        </p:spPr>
        <p:txBody>
          <a:bodyPr vert="horz" wrap="square" lIns="0" tIns="26788" rIns="0" bIns="0" rtlCol="0" anchor="t">
            <a:noAutofit/>
          </a:bodyPr>
          <a:lstStyle>
            <a:lvl1pPr algn="l" defTabSz="913136" rtl="0" eaLnBrk="1" latinLnBrk="0" hangingPunct="1">
              <a:spcBef>
                <a:spcPct val="0"/>
              </a:spcBef>
              <a:buNone/>
              <a:defRPr sz="23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83776" eaLnBrk="0" fontAlgn="base" hangingPunct="0"/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Prazos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Médios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Regularização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Sinistros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Automóvel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2024</a:t>
            </a:r>
          </a:p>
          <a:p>
            <a:pPr defTabSz="783776" eaLnBrk="0" fontAlgn="base" hangingPunct="0"/>
            <a:endParaRPr lang="en-US" altLang="de-DE" sz="1000" b="0" kern="100" cap="none" dirty="0">
              <a:solidFill>
                <a:srgbClr val="113388"/>
              </a:solidFill>
              <a:cs typeface="Arial" pitchFamily="34" charset="0"/>
            </a:endParaRPr>
          </a:p>
          <a:p>
            <a:pPr defTabSz="783776" eaLnBrk="0" fontAlgn="base" hangingPunct="0"/>
            <a:r>
              <a:rPr lang="pt-PT" altLang="de-DE" sz="1800" kern="100" dirty="0">
                <a:cs typeface="Arial" pitchFamily="34" charset="0"/>
              </a:rPr>
              <a:t>Danos Materiais – Situações de </a:t>
            </a:r>
            <a:r>
              <a:rPr lang="pt-PT" altLang="de-DE" sz="1800" kern="100" dirty="0" err="1">
                <a:cs typeface="Arial" pitchFamily="34" charset="0"/>
              </a:rPr>
              <a:t>Resp</a:t>
            </a:r>
            <a:r>
              <a:rPr lang="pt-PT" altLang="de-DE" sz="1800" kern="100" dirty="0">
                <a:cs typeface="Arial" pitchFamily="34" charset="0"/>
              </a:rPr>
              <a:t>. Civil </a:t>
            </a:r>
            <a:endParaRPr lang="en-US" altLang="de-DE" sz="1800" b="0" cap="none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316FCD3-5809-6F58-74B6-819456EF96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953614"/>
            <a:ext cx="9144000" cy="337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2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o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5" imgW="216" imgH="216" progId="TCLayout.ActiveDocument.1">
                  <p:embed/>
                </p:oleObj>
              </mc:Choice>
              <mc:Fallback>
                <p:oleObj name="Slide do think-cell" r:id="rId5" imgW="216" imgH="216" progId="TCLayout.ActiveDocument.1">
                  <p:embed/>
                  <p:pic>
                    <p:nvPicPr>
                      <p:cNvPr id="6" name="Objecto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ângulo 7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4F2F2"/>
          </a:solidFill>
          <a:ln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4814">
              <a:spcBef>
                <a:spcPct val="0"/>
              </a:spcBef>
              <a:spcAft>
                <a:spcPct val="0"/>
              </a:spcAft>
            </a:pPr>
            <a:endParaRPr lang="pt-PT" sz="11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5" name="Textplatzhalter 75"/>
          <p:cNvSpPr>
            <a:spLocks noGrp="1"/>
          </p:cNvSpPr>
          <p:nvPr>
            <p:ph type="body" sz="quarter" idx="19"/>
          </p:nvPr>
        </p:nvSpPr>
        <p:spPr>
          <a:xfrm>
            <a:off x="107" y="2"/>
            <a:ext cx="6488113" cy="576129"/>
          </a:xfrm>
          <a:solidFill>
            <a:srgbClr val="DBD3BD"/>
          </a:solidFill>
        </p:spPr>
        <p:txBody>
          <a:bodyPr/>
          <a:lstStyle/>
          <a:p>
            <a:r>
              <a:rPr lang="pt-BR" dirty="0"/>
              <a:t>	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88034" y="122613"/>
            <a:ext cx="6729454" cy="507831"/>
          </a:xfrm>
          <a:prstGeom prst="rect">
            <a:avLst/>
          </a:prstGeom>
        </p:spPr>
        <p:txBody>
          <a:bodyPr vert="horz" wrap="square" lIns="0" tIns="26788" rIns="0" bIns="0" rtlCol="0" anchor="t">
            <a:noAutofit/>
          </a:bodyPr>
          <a:lstStyle>
            <a:lvl1pPr algn="l" defTabSz="913136" rtl="0" eaLnBrk="1" latinLnBrk="0" hangingPunct="1">
              <a:spcBef>
                <a:spcPct val="0"/>
              </a:spcBef>
              <a:buNone/>
              <a:defRPr sz="23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83776" eaLnBrk="0" fontAlgn="base" hangingPunct="0"/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Prazos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Médios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Regularização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Sinistros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Automóvel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2024</a:t>
            </a:r>
          </a:p>
          <a:p>
            <a:pPr defTabSz="783776" eaLnBrk="0" fontAlgn="base" hangingPunct="0"/>
            <a:endParaRPr lang="en-US" altLang="de-DE" sz="1000" b="0" kern="100" cap="none" dirty="0">
              <a:solidFill>
                <a:srgbClr val="113388"/>
              </a:solidFill>
              <a:cs typeface="Arial" pitchFamily="34" charset="0"/>
            </a:endParaRPr>
          </a:p>
          <a:p>
            <a:pPr defTabSz="783776" eaLnBrk="0" fontAlgn="base" hangingPunct="0"/>
            <a:r>
              <a:rPr lang="pt-PT" altLang="de-DE" sz="1800" kern="100" dirty="0">
                <a:cs typeface="Arial" pitchFamily="34" charset="0"/>
              </a:rPr>
              <a:t>Danos Materiais – Situações de Danos Próprios</a:t>
            </a:r>
            <a:endParaRPr lang="en-US" altLang="de-DE" sz="1800" b="0" cap="none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88FE4BD-06F9-6FAA-5626-1C209498CC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998802"/>
            <a:ext cx="9144000" cy="337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9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o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5" imgW="216" imgH="216" progId="TCLayout.ActiveDocument.1">
                  <p:embed/>
                </p:oleObj>
              </mc:Choice>
              <mc:Fallback>
                <p:oleObj name="Slide do think-cell" r:id="rId5" imgW="216" imgH="216" progId="TCLayout.ActiveDocument.1">
                  <p:embed/>
                  <p:pic>
                    <p:nvPicPr>
                      <p:cNvPr id="6" name="Objecto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ângulo 7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4F2F2"/>
          </a:solidFill>
          <a:ln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4814">
              <a:spcBef>
                <a:spcPct val="0"/>
              </a:spcBef>
              <a:spcAft>
                <a:spcPct val="0"/>
              </a:spcAft>
            </a:pPr>
            <a:endParaRPr lang="pt-PT" sz="11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5" name="Textplatzhalter 75"/>
          <p:cNvSpPr>
            <a:spLocks noGrp="1"/>
          </p:cNvSpPr>
          <p:nvPr>
            <p:ph type="body" sz="quarter" idx="19"/>
          </p:nvPr>
        </p:nvSpPr>
        <p:spPr>
          <a:xfrm>
            <a:off x="107" y="2"/>
            <a:ext cx="6488113" cy="576129"/>
          </a:xfrm>
          <a:solidFill>
            <a:srgbClr val="DBD3BD"/>
          </a:solidFill>
        </p:spPr>
        <p:txBody>
          <a:bodyPr/>
          <a:lstStyle/>
          <a:p>
            <a:r>
              <a:rPr lang="pt-BR" dirty="0"/>
              <a:t>	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88034" y="122613"/>
            <a:ext cx="6729454" cy="507831"/>
          </a:xfrm>
          <a:prstGeom prst="rect">
            <a:avLst/>
          </a:prstGeom>
        </p:spPr>
        <p:txBody>
          <a:bodyPr vert="horz" wrap="square" lIns="0" tIns="26788" rIns="0" bIns="0" rtlCol="0" anchor="t">
            <a:noAutofit/>
          </a:bodyPr>
          <a:lstStyle>
            <a:lvl1pPr algn="l" defTabSz="913136" rtl="0" eaLnBrk="1" latinLnBrk="0" hangingPunct="1">
              <a:spcBef>
                <a:spcPct val="0"/>
              </a:spcBef>
              <a:buNone/>
              <a:defRPr sz="23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83776" eaLnBrk="0" fontAlgn="base" hangingPunct="0"/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Prazos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Médios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Regularização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Sinistros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Automóvel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2024</a:t>
            </a:r>
          </a:p>
          <a:p>
            <a:pPr defTabSz="783776" eaLnBrk="0" fontAlgn="base" hangingPunct="0"/>
            <a:endParaRPr lang="en-US" altLang="de-DE" sz="1000" b="0" kern="100" cap="none" dirty="0">
              <a:solidFill>
                <a:srgbClr val="113388"/>
              </a:solidFill>
              <a:cs typeface="Arial" pitchFamily="34" charset="0"/>
            </a:endParaRPr>
          </a:p>
          <a:p>
            <a:pPr defTabSz="783776" eaLnBrk="0" fontAlgn="base" hangingPunct="0"/>
            <a:r>
              <a:rPr lang="pt-PT" altLang="de-DE" sz="1800" kern="100" dirty="0">
                <a:cs typeface="Arial" pitchFamily="34" charset="0"/>
              </a:rPr>
              <a:t>Danos Corporais – Situações de </a:t>
            </a:r>
            <a:r>
              <a:rPr lang="pt-PT" altLang="de-DE" sz="1800" kern="100" dirty="0" err="1">
                <a:cs typeface="Arial" pitchFamily="34" charset="0"/>
              </a:rPr>
              <a:t>Resp</a:t>
            </a:r>
            <a:r>
              <a:rPr lang="pt-PT" altLang="de-DE" sz="1800" kern="100" dirty="0">
                <a:cs typeface="Arial" pitchFamily="34" charset="0"/>
              </a:rPr>
              <a:t>. Civil </a:t>
            </a:r>
            <a:endParaRPr lang="en-US" altLang="de-DE" sz="1800" b="0" cap="none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3749BAA-8263-54CC-A390-50EAD9A877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6690" y="916168"/>
            <a:ext cx="6292791" cy="38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9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o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5" imgW="216" imgH="216" progId="TCLayout.ActiveDocument.1">
                  <p:embed/>
                </p:oleObj>
              </mc:Choice>
              <mc:Fallback>
                <p:oleObj name="Slide do think-cell" r:id="rId5" imgW="216" imgH="216" progId="TCLayout.ActiveDocument.1">
                  <p:embed/>
                  <p:pic>
                    <p:nvPicPr>
                      <p:cNvPr id="6" name="Objecto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ângulo 7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4F2F2"/>
          </a:solidFill>
          <a:ln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4814">
              <a:spcBef>
                <a:spcPct val="0"/>
              </a:spcBef>
              <a:spcAft>
                <a:spcPct val="0"/>
              </a:spcAft>
            </a:pPr>
            <a:endParaRPr lang="pt-PT" sz="11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5" name="Textplatzhalter 75"/>
          <p:cNvSpPr>
            <a:spLocks noGrp="1"/>
          </p:cNvSpPr>
          <p:nvPr>
            <p:ph type="body" sz="quarter" idx="19"/>
          </p:nvPr>
        </p:nvSpPr>
        <p:spPr>
          <a:xfrm>
            <a:off x="107" y="2"/>
            <a:ext cx="6488113" cy="576129"/>
          </a:xfrm>
          <a:solidFill>
            <a:srgbClr val="DBD3BD"/>
          </a:solidFill>
        </p:spPr>
        <p:txBody>
          <a:bodyPr/>
          <a:lstStyle/>
          <a:p>
            <a:r>
              <a:rPr lang="pt-BR" dirty="0"/>
              <a:t>	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88034" y="122613"/>
            <a:ext cx="8246148" cy="507831"/>
          </a:xfrm>
          <a:prstGeom prst="rect">
            <a:avLst/>
          </a:prstGeom>
        </p:spPr>
        <p:txBody>
          <a:bodyPr vert="horz" wrap="square" lIns="0" tIns="26788" rIns="0" bIns="0" rtlCol="0" anchor="t">
            <a:noAutofit/>
          </a:bodyPr>
          <a:lstStyle>
            <a:lvl1pPr algn="l" defTabSz="913136" rtl="0" eaLnBrk="1" latinLnBrk="0" hangingPunct="1">
              <a:spcBef>
                <a:spcPct val="0"/>
              </a:spcBef>
              <a:buNone/>
              <a:defRPr sz="23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83776" eaLnBrk="0" fontAlgn="base" hangingPunct="0"/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Prazos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Médios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Regularização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de Sinistros </a:t>
            </a:r>
            <a:r>
              <a:rPr lang="en-US" altLang="de-DE" sz="900" b="0" kern="100" cap="none" dirty="0" err="1">
                <a:solidFill>
                  <a:schemeClr val="tx1"/>
                </a:solidFill>
                <a:cs typeface="Arial" pitchFamily="34" charset="0"/>
              </a:rPr>
              <a:t>Automóvel</a:t>
            </a:r>
            <a:r>
              <a:rPr lang="en-US" altLang="de-DE" sz="900" b="0" kern="100" cap="none" dirty="0">
                <a:solidFill>
                  <a:schemeClr val="tx1"/>
                </a:solidFill>
                <a:cs typeface="Arial" pitchFamily="34" charset="0"/>
              </a:rPr>
              <a:t> 2024</a:t>
            </a:r>
          </a:p>
          <a:p>
            <a:pPr defTabSz="783776" eaLnBrk="0" fontAlgn="base" hangingPunct="0"/>
            <a:endParaRPr lang="en-US" altLang="de-DE" sz="1000" b="0" kern="100" cap="none" dirty="0">
              <a:solidFill>
                <a:srgbClr val="113388"/>
              </a:solidFill>
              <a:cs typeface="Arial" pitchFamily="34" charset="0"/>
            </a:endParaRPr>
          </a:p>
          <a:p>
            <a:pPr defTabSz="783776" eaLnBrk="0" fontAlgn="base" hangingPunct="0"/>
            <a:r>
              <a:rPr lang="pt-PT" altLang="de-DE" sz="1800" kern="100" dirty="0">
                <a:cs typeface="Arial" pitchFamily="34" charset="0"/>
              </a:rPr>
              <a:t>Danos materiais com corporais – Situações de </a:t>
            </a:r>
            <a:r>
              <a:rPr lang="pt-PT" altLang="de-DE" sz="1800" kern="100" dirty="0" err="1">
                <a:cs typeface="Arial" pitchFamily="34" charset="0"/>
              </a:rPr>
              <a:t>Resp</a:t>
            </a:r>
            <a:r>
              <a:rPr lang="pt-PT" altLang="de-DE" sz="1800" kern="100" dirty="0">
                <a:cs typeface="Arial" pitchFamily="34" charset="0"/>
              </a:rPr>
              <a:t>. Civil </a:t>
            </a:r>
            <a:endParaRPr lang="en-US" altLang="de-DE" sz="1800" b="0" cap="none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861F221-FC62-A54B-4FAA-5084480272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034" y="926085"/>
            <a:ext cx="8410233" cy="394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549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698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4&quot;&gt;&lt;elem m_fUsage=&quot;2.21948999999999996291E+00&quot;&gt;&lt;m_msothmcolidx val=&quot;0&quot;/&gt;&lt;m_rgb r=&quot;EE&quot; g=&quot;97&quot; b=&quot;15&quot;/&gt;&lt;m_nBrightness tagver0=&quot;26206&quot; tagname0=&quot;m_nBrightnessUNRECOGNIZED&quot; val=&quot;0&quot;/&gt;&lt;/elem&gt;&lt;elem m_fUsage=&quot;1.00000000000000000000E+00&quot;&gt;&lt;m_msothmcolidx val=&quot;0&quot;/&gt;&lt;m_rgb r=&quot;64&quot; g=&quot;9B&quot; b=&quot;DF&quot;/&gt;&lt;m_nBrightness tagver0=&quot;26206&quot; tagname0=&quot;m_nBrightnessUNRECOGNIZED&quot; val=&quot;0&quot;/&gt;&lt;/elem&gt;&lt;elem m_fUsage=&quot;8.10000000000000053291E-01&quot;&gt;&lt;m_msothmcolidx val=&quot;0&quot;/&gt;&lt;m_rgb r=&quot;F1&quot; g=&quot;70&quot; b=&quot;1A&quot;/&gt;&lt;m_nBrightness tagver0=&quot;26206&quot; tagname0=&quot;m_nBrightnessUNRECOGNIZED&quot; val=&quot;0&quot;/&gt;&lt;/elem&gt;&lt;elem m_fUsage=&quot;6.56100000000000127542E-01&quot;&gt;&lt;m_msothmcolidx val=&quot;0&quot;/&gt;&lt;m_rgb r=&quot;FF&quot; g=&quot;78&quot; b=&quot;25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ztFbfHTICyAcwBIIgQJ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ztFbfHTICyAcwBIIgQ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ztFbfHTICyAcwBIIgQJ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ztFbfHTICyAcwBIIgQJQ"/>
</p:tagLst>
</file>

<file path=ppt/theme/theme1.xml><?xml version="1.0" encoding="utf-8"?>
<a:theme xmlns:a="http://schemas.openxmlformats.org/drawingml/2006/main" name="14_AZ_Global_Master_June_2017_Board">
  <a:themeElements>
    <a:clrScheme name="Global_Master_June_2017">
      <a:dk1>
        <a:srgbClr val="000000"/>
      </a:dk1>
      <a:lt1>
        <a:srgbClr val="FFFFFF"/>
      </a:lt1>
      <a:dk2>
        <a:srgbClr val="49648C"/>
      </a:dk2>
      <a:lt2>
        <a:srgbClr val="D4CDCD"/>
      </a:lt2>
      <a:accent1>
        <a:srgbClr val="96DCFA"/>
      </a:accent1>
      <a:accent2>
        <a:srgbClr val="CCDD61"/>
      </a:accent2>
      <a:accent3>
        <a:srgbClr val="EECCD5"/>
      </a:accent3>
      <a:accent4>
        <a:srgbClr val="FDD25C"/>
      </a:accent4>
      <a:accent5>
        <a:srgbClr val="FF934F"/>
      </a:accent5>
      <a:accent6>
        <a:srgbClr val="C0DDBD"/>
      </a:accent6>
      <a:hlink>
        <a:srgbClr val="003781"/>
      </a:hlink>
      <a:folHlink>
        <a:srgbClr val="5A3982"/>
      </a:folHlink>
    </a:clrScheme>
    <a:fontScheme name="Allianz_Arial_201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4F2F2"/>
        </a:solidFill>
        <a:ln>
          <a:noFill/>
        </a:ln>
      </a:spPr>
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Bef>
            <a:spcPts val="100"/>
          </a:spcBef>
          <a:spcAft>
            <a:spcPts val="100"/>
          </a:spcAft>
          <a:defRPr sz="1400" dirty="0" smtClean="0"/>
        </a:defPPr>
      </a:lstStyle>
    </a:spDef>
    <a:txDef>
      <a:spPr/>
      <a:bodyPr vert="horz" wrap="square" lIns="72000" tIns="72000" rIns="72000" bIns="72000" rtlCol="0">
        <a:spAutoFit/>
      </a:bodyPr>
      <a:lstStyle>
        <a:defPPr>
          <a:defRPr sz="1800" dirty="0" smtClean="0"/>
        </a:defPPr>
      </a:lstStyle>
    </a:txDef>
  </a:objectDefaults>
  <a:extraClrSchemeLst/>
  <a:custClrLst>
    <a:custClr name="rgb(90,83,96)">
      <a:srgbClr val="5A5360"/>
    </a:custClr>
    <a:custClr name="rgb(215,211,217)">
      <a:srgbClr val="D7D3D9"/>
    </a:custClr>
    <a:custClr name="rgb(90,57,130)">
      <a:srgbClr val="5A3982"/>
    </a:custClr>
    <a:custClr name="rgb(218,208,225)">
      <a:srgbClr val="DAD0E1"/>
    </a:custClr>
    <a:custClr name="rgb(91,93,48)">
      <a:srgbClr val="5B5D30"/>
    </a:custClr>
    <a:custClr name="rgb(212,213,200)">
      <a:srgbClr val="D4D5C8"/>
    </a:custClr>
    <a:custClr name="rgb(64,125,113)">
      <a:srgbClr val="407D71"/>
    </a:custClr>
    <a:custClr name="rgb(195,216,212)">
      <a:srgbClr val="C3D8D4"/>
    </a:custClr>
    <a:custClr name="rgb(73,100,140)">
      <a:srgbClr val="49648C"/>
    </a:custClr>
    <a:custClr name="rgb(202,212,222)">
      <a:srgbClr val="CAD4DE"/>
    </a:custClr>
    <a:custClr name="rgb(183,30,63)">
      <a:srgbClr val="B71E3F"/>
    </a:custClr>
    <a:custClr name="rgb(241,200,208)">
      <a:srgbClr val="F1C8D0"/>
    </a:custClr>
    <a:custClr name="rgb(0,125,140)">
      <a:srgbClr val="007D8C"/>
    </a:custClr>
    <a:custClr name="rgb(177,218,221)">
      <a:srgbClr val="B1DADD"/>
    </a:custClr>
    <a:custClr name="rgb(192,221,189)">
      <a:srgbClr val="C0DDBD"/>
    </a:custClr>
    <a:custClr name="rgb(223,238,222)">
      <a:srgbClr val="DFEEDE"/>
    </a:custClr>
    <a:custClr name="rgb(239,246,238)">
      <a:srgbClr val="EFF6EE"/>
    </a:custClr>
    <a:custClr name="rgb(234,207,192)">
      <a:srgbClr val="EACFC0"/>
    </a:custClr>
    <a:custClr name="rgb(243,229,223)">
      <a:srgbClr val="F3E5DF"/>
    </a:custClr>
    <a:custClr name="rgb(249,242,239)">
      <a:srgbClr val="F9F2EF"/>
    </a:custClr>
    <a:custClr name="rgb(212,205,205)">
      <a:srgbClr val="D4CDCD"/>
    </a:custClr>
    <a:custClr name="rgb(239,232,230)">
      <a:srgbClr val="EFE8E6"/>
    </a:custClr>
    <a:custClr name="rgb(248,244,242)">
      <a:srgbClr val="F8F4F2"/>
    </a:custClr>
    <a:custClr name="rgb(207,233,238)">
      <a:srgbClr val="CFE9EE"/>
    </a:custClr>
    <a:custClr name="rgb(230,244,246)">
      <a:srgbClr val="E6F4F6"/>
    </a:custClr>
    <a:custClr name="rgb(241,249,250)">
      <a:srgbClr val="F1F9FA"/>
    </a:custClr>
    <a:custClr name="rgb(235,225,191)">
      <a:srgbClr val="EBE1BF"/>
    </a:custClr>
    <a:custClr name="rgb(245,240,224)">
      <a:srgbClr val="F5F0E0"/>
    </a:custClr>
    <a:custClr name="rgb(250,247,239)">
      <a:srgbClr val="FAF7EF"/>
    </a:custClr>
    <a:custClr name="rgb(0,55,129)">
      <a:srgbClr val="003781"/>
    </a:custClr>
    <a:custClr name="rgb(238,204,213)">
      <a:srgbClr val="EECCD5"/>
    </a:custClr>
    <a:custClr name="rgb(246,229,234)">
      <a:srgbClr val="F6E5EA"/>
    </a:custClr>
    <a:custClr name="rgb(251,242,244)">
      <a:srgbClr val="FBF2F4"/>
    </a:custClr>
    <a:custClr name="rgb(219,211,189)">
      <a:srgbClr val="DBD3BD"/>
    </a:custClr>
    <a:custClr name="rgb(235,231,219)">
      <a:srgbClr val="EBE7DB"/>
    </a:custClr>
    <a:custClr name="rgb(245,243,237)">
      <a:srgbClr val="F5F3ED"/>
    </a:custClr>
    <a:custClr name="rgb(204,221,97)">
      <a:srgbClr val="CCDD61"/>
    </a:custClr>
    <a:custClr name="rgb(227,235,175)">
      <a:srgbClr val="E3EBAF"/>
    </a:custClr>
    <a:custClr name="rgb(150,220,250)">
      <a:srgbClr val="96DCFA"/>
    </a:custClr>
    <a:custClr name="rgb(193,235,251)">
      <a:srgbClr val="C1EBFB"/>
    </a:custClr>
    <a:custClr name="rgb(138,103,156)">
      <a:srgbClr val="8A679C"/>
    </a:custClr>
    <a:custClr name="rgb(225,207,234)">
      <a:srgbClr val="E1CFEA"/>
    </a:custClr>
    <a:custClr name="rgb(228,0,58)">
      <a:srgbClr val="E4003A"/>
    </a:custClr>
    <a:custClr name="rgb(247,199,195)">
      <a:srgbClr val="F7C7C3"/>
    </a:custClr>
    <a:custClr name="rgb(127,228,224)">
      <a:srgbClr val="7FE4E0"/>
    </a:custClr>
    <a:custClr name="rgb(195,232,231)">
      <a:srgbClr val="C3E8E7"/>
    </a:custClr>
    <a:custClr name="rgb(253,210,92)">
      <a:srgbClr val="FDD25C"/>
    </a:custClr>
    <a:custClr name="rgb(255,232,176)">
      <a:srgbClr val="FFE8B0"/>
    </a:custClr>
    <a:custClr name="rgb(255,147,79)">
      <a:srgbClr val="FF934F"/>
    </a:custClr>
    <a:custClr name="rgb(247,202,171)">
      <a:srgbClr val="F7CAAB"/>
    </a:custClr>
  </a:custClrLst>
</a:theme>
</file>

<file path=ppt/theme/theme10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1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2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3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4_EIG Template">
  <a:themeElements>
    <a:clrScheme name="EIG Template 1">
      <a:dk1>
        <a:srgbClr val="003366"/>
      </a:dk1>
      <a:lt1>
        <a:srgbClr val="FFFFFF"/>
      </a:lt1>
      <a:dk2>
        <a:srgbClr val="D8D8D5"/>
      </a:dk2>
      <a:lt2>
        <a:srgbClr val="707061"/>
      </a:lt2>
      <a:accent1>
        <a:srgbClr val="113388"/>
      </a:accent1>
      <a:accent2>
        <a:srgbClr val="426BB3"/>
      </a:accent2>
      <a:accent3>
        <a:srgbClr val="FFFFFF"/>
      </a:accent3>
      <a:accent4>
        <a:srgbClr val="002A56"/>
      </a:accent4>
      <a:accent5>
        <a:srgbClr val="AAADC3"/>
      </a:accent5>
      <a:accent6>
        <a:srgbClr val="3B60A2"/>
      </a:accent6>
      <a:hlink>
        <a:srgbClr val="819CCC"/>
      </a:hlink>
      <a:folHlink>
        <a:srgbClr val="C6CEE2"/>
      </a:folHlink>
    </a:clrScheme>
    <a:fontScheme name="EI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>
        <a:spAutoFit/>
      </a:bodyPr>
      <a:lstStyle>
        <a:defPPr algn="ctr">
          <a:defRPr sz="1400" dirty="0" smtClean="0"/>
        </a:defPPr>
      </a:lstStyle>
    </a:txDef>
  </a:objectDefaults>
  <a:extraClrSchemeLst>
    <a:extraClrScheme>
      <a:clrScheme name="EIG Template 1">
        <a:dk1>
          <a:srgbClr val="003366"/>
        </a:dk1>
        <a:lt1>
          <a:srgbClr val="FFFFFF"/>
        </a:lt1>
        <a:dk2>
          <a:srgbClr val="D8D8D5"/>
        </a:dk2>
        <a:lt2>
          <a:srgbClr val="707061"/>
        </a:lt2>
        <a:accent1>
          <a:srgbClr val="113388"/>
        </a:accent1>
        <a:accent2>
          <a:srgbClr val="426BB3"/>
        </a:accent2>
        <a:accent3>
          <a:srgbClr val="FFFFFF"/>
        </a:accent3>
        <a:accent4>
          <a:srgbClr val="002A56"/>
        </a:accent4>
        <a:accent5>
          <a:srgbClr val="AAADC3"/>
        </a:accent5>
        <a:accent6>
          <a:srgbClr val="3B60A2"/>
        </a:accent6>
        <a:hlink>
          <a:srgbClr val="819CCC"/>
        </a:hlink>
        <a:folHlink>
          <a:srgbClr val="C6CE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Apresentação no Ecrã (16:9)</PresentationFormat>
  <Paragraphs>25</Paragraphs>
  <Slides>5</Slides>
  <Notes>5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8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14_AZ_Global_Master_June_2017_Board</vt:lpstr>
      <vt:lpstr>20_EIG Template</vt:lpstr>
      <vt:lpstr>21_EIG Template</vt:lpstr>
      <vt:lpstr>3_EIG Template</vt:lpstr>
      <vt:lpstr>4_EIG Template</vt:lpstr>
      <vt:lpstr>22_EIG Template</vt:lpstr>
      <vt:lpstr>23_EIG Template</vt:lpstr>
      <vt:lpstr>24_EIG Template</vt:lpstr>
      <vt:lpstr>Slide do think-cell</vt:lpstr>
      <vt:lpstr>DECRETO LEI 291/2007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 Galofre Marti</dc:creator>
  <cp:lastModifiedBy>Costa Gomes, Andreia (COMPANHIA DE SEGUROS ALLIANZ PORTUGAL S.A.)</cp:lastModifiedBy>
  <cp:revision>945</cp:revision>
  <cp:lastPrinted>2019-05-06T10:14:32Z</cp:lastPrinted>
  <dcterms:created xsi:type="dcterms:W3CDTF">2018-03-02T10:39:41Z</dcterms:created>
  <dcterms:modified xsi:type="dcterms:W3CDTF">2025-02-04T09:34:29Z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a">
    <vt:lpwstr>b7988hualzfd</vt:lpwstr>
  </property>
  <property fmtid="{D5CDD505-2E9C-101B-9397-08002B2CF9AE}" pid="3" name="OfficeDocumentSecurity_10102018174047">
    <vt:lpwstr>10102018174047;e096513;0</vt:lpwstr>
  </property>
  <property fmtid="{D5CDD505-2E9C-101B-9397-08002B2CF9AE}" pid="4" name="OfficeDocumentSecurity_12102018131844">
    <vt:lpwstr>12102018131844;e096513;0</vt:lpwstr>
  </property>
  <property fmtid="{D5CDD505-2E9C-101B-9397-08002B2CF9AE}" pid="5" name="OfficeDocumentSecurity_12102018131936">
    <vt:lpwstr>12102018131936;e096513;0</vt:lpwstr>
  </property>
  <property fmtid="{D5CDD505-2E9C-101B-9397-08002B2CF9AE}" pid="6" name="OfficeDocumentSecurity_12102018181318">
    <vt:lpwstr>12102018181318;e096513;0</vt:lpwstr>
  </property>
  <property fmtid="{D5CDD505-2E9C-101B-9397-08002B2CF9AE}" pid="7" name="OfficeDocumentSecurity_12102018181352">
    <vt:lpwstr>12102018181352;e096513;0</vt:lpwstr>
  </property>
  <property fmtid="{D5CDD505-2E9C-101B-9397-08002B2CF9AE}" pid="8" name="OfficeDocumentSecurity_16102018132126">
    <vt:lpwstr>16102018132126;e096513;0</vt:lpwstr>
  </property>
  <property fmtid="{D5CDD505-2E9C-101B-9397-08002B2CF9AE}" pid="9" name="MSIP_Label_863bc15e-e7bf-41c1-bdb3-03882d8a2e2c_Enabled">
    <vt:lpwstr>true</vt:lpwstr>
  </property>
  <property fmtid="{D5CDD505-2E9C-101B-9397-08002B2CF9AE}" pid="10" name="MSIP_Label_863bc15e-e7bf-41c1-bdb3-03882d8a2e2c_SetDate">
    <vt:lpwstr>2024-01-22T12:27:43Z</vt:lpwstr>
  </property>
  <property fmtid="{D5CDD505-2E9C-101B-9397-08002B2CF9AE}" pid="11" name="MSIP_Label_863bc15e-e7bf-41c1-bdb3-03882d8a2e2c_Method">
    <vt:lpwstr>Privileged</vt:lpwstr>
  </property>
  <property fmtid="{D5CDD505-2E9C-101B-9397-08002B2CF9AE}" pid="12" name="MSIP_Label_863bc15e-e7bf-41c1-bdb3-03882d8a2e2c_Name">
    <vt:lpwstr>863bc15e-e7bf-41c1-bdb3-03882d8a2e2c</vt:lpwstr>
  </property>
  <property fmtid="{D5CDD505-2E9C-101B-9397-08002B2CF9AE}" pid="13" name="MSIP_Label_863bc15e-e7bf-41c1-bdb3-03882d8a2e2c_SiteId">
    <vt:lpwstr>6e06e42d-6925-47c6-b9e7-9581c7ca302a</vt:lpwstr>
  </property>
  <property fmtid="{D5CDD505-2E9C-101B-9397-08002B2CF9AE}" pid="14" name="MSIP_Label_863bc15e-e7bf-41c1-bdb3-03882d8a2e2c_ActionId">
    <vt:lpwstr>368b713e-5a61-4dc9-bed6-9eda116af16d</vt:lpwstr>
  </property>
  <property fmtid="{D5CDD505-2E9C-101B-9397-08002B2CF9AE}" pid="15" name="MSIP_Label_863bc15e-e7bf-41c1-bdb3-03882d8a2e2c_ContentBits">
    <vt:lpwstr>1</vt:lpwstr>
  </property>
  <property fmtid="{D5CDD505-2E9C-101B-9397-08002B2CF9AE}" pid="16" name="_AdHocReviewCycleID">
    <vt:i4>1833270527</vt:i4>
  </property>
  <property fmtid="{D5CDD505-2E9C-101B-9397-08002B2CF9AE}" pid="17" name="_NewReviewCycle">
    <vt:lpwstr/>
  </property>
  <property fmtid="{D5CDD505-2E9C-101B-9397-08002B2CF9AE}" pid="18" name="_EmailSubject">
    <vt:lpwstr>Publicação prazos legais auto</vt:lpwstr>
  </property>
  <property fmtid="{D5CDD505-2E9C-101B-9397-08002B2CF9AE}" pid="19" name="_AuthorEmail">
    <vt:lpwstr>andreia.abrantes@allianz.pt</vt:lpwstr>
  </property>
  <property fmtid="{D5CDD505-2E9C-101B-9397-08002B2CF9AE}" pid="20" name="_AuthorEmailDisplayName">
    <vt:lpwstr>Costa Gomes, Andreia (COMPANHIA DE SEGUROS ALLIANZ PORTUGAL S.A.)</vt:lpwstr>
  </property>
</Properties>
</file>